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85" r:id="rId5"/>
  </p:sldMasterIdLst>
  <p:notesMasterIdLst>
    <p:notesMasterId r:id="rId33"/>
  </p:notesMasterIdLst>
  <p:handoutMasterIdLst>
    <p:handoutMasterId r:id="rId34"/>
  </p:handoutMasterIdLst>
  <p:sldIdLst>
    <p:sldId id="296" r:id="rId6"/>
    <p:sldId id="286" r:id="rId7"/>
    <p:sldId id="274" r:id="rId8"/>
    <p:sldId id="297" r:id="rId9"/>
    <p:sldId id="326" r:id="rId10"/>
    <p:sldId id="290" r:id="rId11"/>
    <p:sldId id="294" r:id="rId12"/>
    <p:sldId id="299" r:id="rId13"/>
    <p:sldId id="317" r:id="rId14"/>
    <p:sldId id="318" r:id="rId15"/>
    <p:sldId id="303" r:id="rId16"/>
    <p:sldId id="304" r:id="rId17"/>
    <p:sldId id="305" r:id="rId18"/>
    <p:sldId id="319" r:id="rId19"/>
    <p:sldId id="320" r:id="rId20"/>
    <p:sldId id="321" r:id="rId21"/>
    <p:sldId id="322" r:id="rId22"/>
    <p:sldId id="306" r:id="rId23"/>
    <p:sldId id="308" r:id="rId24"/>
    <p:sldId id="312" r:id="rId25"/>
    <p:sldId id="327" r:id="rId26"/>
    <p:sldId id="328" r:id="rId27"/>
    <p:sldId id="329" r:id="rId28"/>
    <p:sldId id="330" r:id="rId29"/>
    <p:sldId id="311" r:id="rId30"/>
    <p:sldId id="278" r:id="rId31"/>
    <p:sldId id="279" r:id="rId32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CDC64FE4-FD57-4C74-A640-68F99DA4007C}">
          <p14:sldIdLst>
            <p14:sldId id="296"/>
            <p14:sldId id="286"/>
            <p14:sldId id="274"/>
            <p14:sldId id="297"/>
            <p14:sldId id="326"/>
            <p14:sldId id="290"/>
            <p14:sldId id="294"/>
            <p14:sldId id="299"/>
            <p14:sldId id="317"/>
            <p14:sldId id="318"/>
            <p14:sldId id="303"/>
            <p14:sldId id="304"/>
            <p14:sldId id="305"/>
            <p14:sldId id="319"/>
            <p14:sldId id="320"/>
            <p14:sldId id="321"/>
            <p14:sldId id="322"/>
            <p14:sldId id="306"/>
            <p14:sldId id="308"/>
            <p14:sldId id="312"/>
            <p14:sldId id="327"/>
            <p14:sldId id="328"/>
            <p14:sldId id="329"/>
            <p14:sldId id="330"/>
            <p14:sldId id="311"/>
            <p14:sldId id="278"/>
            <p14:sldId id="27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C9E2"/>
    <a:srgbClr val="056773"/>
    <a:srgbClr val="ECEBE2"/>
    <a:srgbClr val="DADB01"/>
    <a:srgbClr val="00A099"/>
    <a:srgbClr val="E84A29"/>
    <a:srgbClr val="004F9F"/>
    <a:srgbClr val="2FAEE5"/>
    <a:srgbClr val="E2F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1879F0-6344-47C7-ADE6-8F45F854C9EB}" v="2" dt="2021-07-01T14:30:25.4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20"/>
    <p:restoredTop sz="74853" autoAdjust="0"/>
  </p:normalViewPr>
  <p:slideViewPr>
    <p:cSldViewPr snapToGrid="0" snapToObjects="1">
      <p:cViewPr varScale="1">
        <p:scale>
          <a:sx n="50" d="100"/>
          <a:sy n="50" d="100"/>
        </p:scale>
        <p:origin x="137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microsoft.com/office/2016/11/relationships/changesInfo" Target="changesInfos/changesInfo1.xml"/><Relationship Id="rId21" Type="http://schemas.openxmlformats.org/officeDocument/2006/relationships/slide" Target="slides/slide16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had Van Puymbroeck" userId="7d91b8b6-6f9c-4e0f-944a-d530846f4f2f" providerId="ADAL" clId="{F21879F0-6344-47C7-ADE6-8F45F854C9EB}"/>
    <pc:docChg chg="undo redo custSel addSld delSld modSld modSection">
      <pc:chgData name="Jihad Van Puymbroeck" userId="7d91b8b6-6f9c-4e0f-944a-d530846f4f2f" providerId="ADAL" clId="{F21879F0-6344-47C7-ADE6-8F45F854C9EB}" dt="2021-07-01T14:32:49.325" v="1206" actId="20577"/>
      <pc:docMkLst>
        <pc:docMk/>
      </pc:docMkLst>
      <pc:sldChg chg="modSp mod">
        <pc:chgData name="Jihad Van Puymbroeck" userId="7d91b8b6-6f9c-4e0f-944a-d530846f4f2f" providerId="ADAL" clId="{F21879F0-6344-47C7-ADE6-8F45F854C9EB}" dt="2021-07-01T14:14:01.353" v="46" actId="20577"/>
        <pc:sldMkLst>
          <pc:docMk/>
          <pc:sldMk cId="3298245878" sldId="274"/>
        </pc:sldMkLst>
        <pc:spChg chg="mod">
          <ac:chgData name="Jihad Van Puymbroeck" userId="7d91b8b6-6f9c-4e0f-944a-d530846f4f2f" providerId="ADAL" clId="{F21879F0-6344-47C7-ADE6-8F45F854C9EB}" dt="2021-07-01T14:14:01.353" v="46" actId="20577"/>
          <ac:spMkLst>
            <pc:docMk/>
            <pc:sldMk cId="3298245878" sldId="274"/>
            <ac:spMk id="3" creationId="{41A17161-5557-5F41-AAF1-BD327A55A7E8}"/>
          </ac:spMkLst>
        </pc:spChg>
      </pc:sldChg>
      <pc:sldChg chg="modSp mod">
        <pc:chgData name="Jihad Van Puymbroeck" userId="7d91b8b6-6f9c-4e0f-944a-d530846f4f2f" providerId="ADAL" clId="{F21879F0-6344-47C7-ADE6-8F45F854C9EB}" dt="2021-07-01T14:31:05.520" v="1158" actId="20577"/>
        <pc:sldMkLst>
          <pc:docMk/>
          <pc:sldMk cId="3341625632" sldId="286"/>
        </pc:sldMkLst>
        <pc:spChg chg="mod">
          <ac:chgData name="Jihad Van Puymbroeck" userId="7d91b8b6-6f9c-4e0f-944a-d530846f4f2f" providerId="ADAL" clId="{F21879F0-6344-47C7-ADE6-8F45F854C9EB}" dt="2021-07-01T14:31:05.520" v="1158" actId="20577"/>
          <ac:spMkLst>
            <pc:docMk/>
            <pc:sldMk cId="3341625632" sldId="286"/>
            <ac:spMk id="3" creationId="{6309715D-01D6-472E-B24A-775DE8513BAC}"/>
          </ac:spMkLst>
        </pc:spChg>
      </pc:sldChg>
      <pc:sldChg chg="modSp mod">
        <pc:chgData name="Jihad Van Puymbroeck" userId="7d91b8b6-6f9c-4e0f-944a-d530846f4f2f" providerId="ADAL" clId="{F21879F0-6344-47C7-ADE6-8F45F854C9EB}" dt="2021-07-01T14:15:59.498" v="70" actId="1076"/>
        <pc:sldMkLst>
          <pc:docMk/>
          <pc:sldMk cId="4186413360" sldId="290"/>
        </pc:sldMkLst>
        <pc:spChg chg="mod">
          <ac:chgData name="Jihad Van Puymbroeck" userId="7d91b8b6-6f9c-4e0f-944a-d530846f4f2f" providerId="ADAL" clId="{F21879F0-6344-47C7-ADE6-8F45F854C9EB}" dt="2021-07-01T14:15:59.498" v="70" actId="1076"/>
          <ac:spMkLst>
            <pc:docMk/>
            <pc:sldMk cId="4186413360" sldId="290"/>
            <ac:spMk id="2" creationId="{A1E85317-9070-4F8F-BD0C-7BF59A090DA4}"/>
          </ac:spMkLst>
        </pc:spChg>
      </pc:sldChg>
      <pc:sldChg chg="modSp mod">
        <pc:chgData name="Jihad Van Puymbroeck" userId="7d91b8b6-6f9c-4e0f-944a-d530846f4f2f" providerId="ADAL" clId="{F21879F0-6344-47C7-ADE6-8F45F854C9EB}" dt="2021-07-01T14:18:12.066" v="108" actId="14100"/>
        <pc:sldMkLst>
          <pc:docMk/>
          <pc:sldMk cId="430528514" sldId="306"/>
        </pc:sldMkLst>
        <pc:spChg chg="mod">
          <ac:chgData name="Jihad Van Puymbroeck" userId="7d91b8b6-6f9c-4e0f-944a-d530846f4f2f" providerId="ADAL" clId="{F21879F0-6344-47C7-ADE6-8F45F854C9EB}" dt="2021-07-01T14:18:12.066" v="108" actId="14100"/>
          <ac:spMkLst>
            <pc:docMk/>
            <pc:sldMk cId="430528514" sldId="306"/>
            <ac:spMk id="4" creationId="{6C8F60DD-7315-478B-93EA-BAAB10057589}"/>
          </ac:spMkLst>
        </pc:spChg>
      </pc:sldChg>
      <pc:sldChg chg="add del">
        <pc:chgData name="Jihad Van Puymbroeck" userId="7d91b8b6-6f9c-4e0f-944a-d530846f4f2f" providerId="ADAL" clId="{F21879F0-6344-47C7-ADE6-8F45F854C9EB}" dt="2021-07-01T14:30:25.487" v="1103"/>
        <pc:sldMkLst>
          <pc:docMk/>
          <pc:sldMk cId="3740272205" sldId="311"/>
        </pc:sldMkLst>
      </pc:sldChg>
      <pc:sldChg chg="delSp modSp add del mod">
        <pc:chgData name="Jihad Van Puymbroeck" userId="7d91b8b6-6f9c-4e0f-944a-d530846f4f2f" providerId="ADAL" clId="{F21879F0-6344-47C7-ADE6-8F45F854C9EB}" dt="2021-07-01T14:18:40.926" v="145" actId="1076"/>
        <pc:sldMkLst>
          <pc:docMk/>
          <pc:sldMk cId="4238735155" sldId="312"/>
        </pc:sldMkLst>
        <pc:spChg chg="mod">
          <ac:chgData name="Jihad Van Puymbroeck" userId="7d91b8b6-6f9c-4e0f-944a-d530846f4f2f" providerId="ADAL" clId="{F21879F0-6344-47C7-ADE6-8F45F854C9EB}" dt="2021-07-01T14:18:40.926" v="145" actId="1076"/>
          <ac:spMkLst>
            <pc:docMk/>
            <pc:sldMk cId="4238735155" sldId="312"/>
            <ac:spMk id="2" creationId="{DEFCCFF3-0C34-480B-A0CF-B71B464FD1C4}"/>
          </ac:spMkLst>
        </pc:spChg>
        <pc:spChg chg="del mod">
          <ac:chgData name="Jihad Van Puymbroeck" userId="7d91b8b6-6f9c-4e0f-944a-d530846f4f2f" providerId="ADAL" clId="{F21879F0-6344-47C7-ADE6-8F45F854C9EB}" dt="2021-07-01T14:18:32.089" v="142" actId="478"/>
          <ac:spMkLst>
            <pc:docMk/>
            <pc:sldMk cId="4238735155" sldId="312"/>
            <ac:spMk id="3" creationId="{0161C012-A90F-4BF0-9C25-229451F87718}"/>
          </ac:spMkLst>
        </pc:spChg>
      </pc:sldChg>
      <pc:sldChg chg="del">
        <pc:chgData name="Jihad Van Puymbroeck" userId="7d91b8b6-6f9c-4e0f-944a-d530846f4f2f" providerId="ADAL" clId="{F21879F0-6344-47C7-ADE6-8F45F854C9EB}" dt="2021-07-01T14:19:47.863" v="215" actId="47"/>
        <pc:sldMkLst>
          <pc:docMk/>
          <pc:sldMk cId="2431109538" sldId="315"/>
        </pc:sldMkLst>
      </pc:sldChg>
      <pc:sldChg chg="add del">
        <pc:chgData name="Jihad Van Puymbroeck" userId="7d91b8b6-6f9c-4e0f-944a-d530846f4f2f" providerId="ADAL" clId="{F21879F0-6344-47C7-ADE6-8F45F854C9EB}" dt="2021-07-01T14:18:44.051" v="147" actId="47"/>
        <pc:sldMkLst>
          <pc:docMk/>
          <pc:sldMk cId="483070054" sldId="316"/>
        </pc:sldMkLst>
      </pc:sldChg>
      <pc:sldChg chg="modSp mod">
        <pc:chgData name="Jihad Van Puymbroeck" userId="7d91b8b6-6f9c-4e0f-944a-d530846f4f2f" providerId="ADAL" clId="{F21879F0-6344-47C7-ADE6-8F45F854C9EB}" dt="2021-07-01T14:14:53.716" v="48" actId="1076"/>
        <pc:sldMkLst>
          <pc:docMk/>
          <pc:sldMk cId="1199186479" sldId="317"/>
        </pc:sldMkLst>
        <pc:spChg chg="mod">
          <ac:chgData name="Jihad Van Puymbroeck" userId="7d91b8b6-6f9c-4e0f-944a-d530846f4f2f" providerId="ADAL" clId="{F21879F0-6344-47C7-ADE6-8F45F854C9EB}" dt="2021-07-01T14:14:53.716" v="48" actId="1076"/>
          <ac:spMkLst>
            <pc:docMk/>
            <pc:sldMk cId="1199186479" sldId="317"/>
            <ac:spMk id="2" creationId="{2587DB1F-171F-41AF-85F6-A6C4FE033D98}"/>
          </ac:spMkLst>
        </pc:spChg>
      </pc:sldChg>
      <pc:sldChg chg="modSp mod">
        <pc:chgData name="Jihad Van Puymbroeck" userId="7d91b8b6-6f9c-4e0f-944a-d530846f4f2f" providerId="ADAL" clId="{F21879F0-6344-47C7-ADE6-8F45F854C9EB}" dt="2021-07-01T14:15:14.309" v="52" actId="1076"/>
        <pc:sldMkLst>
          <pc:docMk/>
          <pc:sldMk cId="3727829295" sldId="318"/>
        </pc:sldMkLst>
        <pc:spChg chg="mod">
          <ac:chgData name="Jihad Van Puymbroeck" userId="7d91b8b6-6f9c-4e0f-944a-d530846f4f2f" providerId="ADAL" clId="{F21879F0-6344-47C7-ADE6-8F45F854C9EB}" dt="2021-07-01T14:15:14.309" v="52" actId="1076"/>
          <ac:spMkLst>
            <pc:docMk/>
            <pc:sldMk cId="3727829295" sldId="318"/>
            <ac:spMk id="2" creationId="{2587DB1F-171F-41AF-85F6-A6C4FE033D98}"/>
          </ac:spMkLst>
        </pc:spChg>
        <pc:spChg chg="mod">
          <ac:chgData name="Jihad Van Puymbroeck" userId="7d91b8b6-6f9c-4e0f-944a-d530846f4f2f" providerId="ADAL" clId="{F21879F0-6344-47C7-ADE6-8F45F854C9EB}" dt="2021-07-01T14:15:06.207" v="51" actId="1076"/>
          <ac:spMkLst>
            <pc:docMk/>
            <pc:sldMk cId="3727829295" sldId="318"/>
            <ac:spMk id="3" creationId="{EF9B9651-C063-467D-BCC5-ECE617A2EB15}"/>
          </ac:spMkLst>
        </pc:spChg>
      </pc:sldChg>
      <pc:sldChg chg="modSp mod">
        <pc:chgData name="Jihad Van Puymbroeck" userId="7d91b8b6-6f9c-4e0f-944a-d530846f4f2f" providerId="ADAL" clId="{F21879F0-6344-47C7-ADE6-8F45F854C9EB}" dt="2021-07-01T14:16:27.676" v="71" actId="1076"/>
        <pc:sldMkLst>
          <pc:docMk/>
          <pc:sldMk cId="2487753888" sldId="319"/>
        </pc:sldMkLst>
        <pc:spChg chg="mod">
          <ac:chgData name="Jihad Van Puymbroeck" userId="7d91b8b6-6f9c-4e0f-944a-d530846f4f2f" providerId="ADAL" clId="{F21879F0-6344-47C7-ADE6-8F45F854C9EB}" dt="2021-07-01T14:16:27.676" v="71" actId="1076"/>
          <ac:spMkLst>
            <pc:docMk/>
            <pc:sldMk cId="2487753888" sldId="319"/>
            <ac:spMk id="3" creationId="{4793F45B-B053-45D0-A265-7C1974AEAEEF}"/>
          </ac:spMkLst>
        </pc:spChg>
      </pc:sldChg>
      <pc:sldChg chg="modSp mod">
        <pc:chgData name="Jihad Van Puymbroeck" userId="7d91b8b6-6f9c-4e0f-944a-d530846f4f2f" providerId="ADAL" clId="{F21879F0-6344-47C7-ADE6-8F45F854C9EB}" dt="2021-07-01T14:16:50.177" v="81" actId="1076"/>
        <pc:sldMkLst>
          <pc:docMk/>
          <pc:sldMk cId="3261017846" sldId="320"/>
        </pc:sldMkLst>
        <pc:spChg chg="mod">
          <ac:chgData name="Jihad Van Puymbroeck" userId="7d91b8b6-6f9c-4e0f-944a-d530846f4f2f" providerId="ADAL" clId="{F21879F0-6344-47C7-ADE6-8F45F854C9EB}" dt="2021-07-01T14:16:50.177" v="81" actId="1076"/>
          <ac:spMkLst>
            <pc:docMk/>
            <pc:sldMk cId="3261017846" sldId="320"/>
            <ac:spMk id="3" creationId="{4793F45B-B053-45D0-A265-7C1974AEAEEF}"/>
          </ac:spMkLst>
        </pc:spChg>
      </pc:sldChg>
      <pc:sldChg chg="modSp mod">
        <pc:chgData name="Jihad Van Puymbroeck" userId="7d91b8b6-6f9c-4e0f-944a-d530846f4f2f" providerId="ADAL" clId="{F21879F0-6344-47C7-ADE6-8F45F854C9EB}" dt="2021-07-01T14:17:01.617" v="86" actId="1076"/>
        <pc:sldMkLst>
          <pc:docMk/>
          <pc:sldMk cId="2291129086" sldId="321"/>
        </pc:sldMkLst>
        <pc:spChg chg="mod">
          <ac:chgData name="Jihad Van Puymbroeck" userId="7d91b8b6-6f9c-4e0f-944a-d530846f4f2f" providerId="ADAL" clId="{F21879F0-6344-47C7-ADE6-8F45F854C9EB}" dt="2021-07-01T14:17:01.617" v="86" actId="1076"/>
          <ac:spMkLst>
            <pc:docMk/>
            <pc:sldMk cId="2291129086" sldId="321"/>
            <ac:spMk id="3" creationId="{4793F45B-B053-45D0-A265-7C1974AEAEEF}"/>
          </ac:spMkLst>
        </pc:spChg>
      </pc:sldChg>
      <pc:sldChg chg="modSp mod">
        <pc:chgData name="Jihad Van Puymbroeck" userId="7d91b8b6-6f9c-4e0f-944a-d530846f4f2f" providerId="ADAL" clId="{F21879F0-6344-47C7-ADE6-8F45F854C9EB}" dt="2021-07-01T14:17:12.282" v="91" actId="404"/>
        <pc:sldMkLst>
          <pc:docMk/>
          <pc:sldMk cId="2251965626" sldId="322"/>
        </pc:sldMkLst>
        <pc:spChg chg="mod">
          <ac:chgData name="Jihad Van Puymbroeck" userId="7d91b8b6-6f9c-4e0f-944a-d530846f4f2f" providerId="ADAL" clId="{F21879F0-6344-47C7-ADE6-8F45F854C9EB}" dt="2021-07-01T14:17:12.282" v="91" actId="404"/>
          <ac:spMkLst>
            <pc:docMk/>
            <pc:sldMk cId="2251965626" sldId="322"/>
            <ac:spMk id="3" creationId="{4793F45B-B053-45D0-A265-7C1974AEAEEF}"/>
          </ac:spMkLst>
        </pc:spChg>
      </pc:sldChg>
      <pc:sldChg chg="del">
        <pc:chgData name="Jihad Van Puymbroeck" userId="7d91b8b6-6f9c-4e0f-944a-d530846f4f2f" providerId="ADAL" clId="{F21879F0-6344-47C7-ADE6-8F45F854C9EB}" dt="2021-07-01T14:12:53.113" v="0" actId="2696"/>
        <pc:sldMkLst>
          <pc:docMk/>
          <pc:sldMk cId="1487970437" sldId="325"/>
        </pc:sldMkLst>
      </pc:sldChg>
      <pc:sldChg chg="addSp delSp modSp new mod modClrScheme chgLayout">
        <pc:chgData name="Jihad Van Puymbroeck" userId="7d91b8b6-6f9c-4e0f-944a-d530846f4f2f" providerId="ADAL" clId="{F21879F0-6344-47C7-ADE6-8F45F854C9EB}" dt="2021-07-01T14:32:49.325" v="1206" actId="20577"/>
        <pc:sldMkLst>
          <pc:docMk/>
          <pc:sldMk cId="271540454" sldId="327"/>
        </pc:sldMkLst>
        <pc:spChg chg="mod ord">
          <ac:chgData name="Jihad Van Puymbroeck" userId="7d91b8b6-6f9c-4e0f-944a-d530846f4f2f" providerId="ADAL" clId="{F21879F0-6344-47C7-ADE6-8F45F854C9EB}" dt="2021-07-01T14:32:01.009" v="1160" actId="700"/>
          <ac:spMkLst>
            <pc:docMk/>
            <pc:sldMk cId="271540454" sldId="327"/>
            <ac:spMk id="2" creationId="{214744CE-BB8A-4B4C-AE0E-8D2CB5A7EBD5}"/>
          </ac:spMkLst>
        </pc:spChg>
        <pc:spChg chg="mod ord">
          <ac:chgData name="Jihad Van Puymbroeck" userId="7d91b8b6-6f9c-4e0f-944a-d530846f4f2f" providerId="ADAL" clId="{F21879F0-6344-47C7-ADE6-8F45F854C9EB}" dt="2021-07-01T14:32:49.325" v="1206" actId="20577"/>
          <ac:spMkLst>
            <pc:docMk/>
            <pc:sldMk cId="271540454" sldId="327"/>
            <ac:spMk id="3" creationId="{EB6BAA80-C683-463F-B973-00BEA2BBF927}"/>
          </ac:spMkLst>
        </pc:spChg>
        <pc:spChg chg="add del mod ord">
          <ac:chgData name="Jihad Van Puymbroeck" userId="7d91b8b6-6f9c-4e0f-944a-d530846f4f2f" providerId="ADAL" clId="{F21879F0-6344-47C7-ADE6-8F45F854C9EB}" dt="2021-07-01T14:32:01.009" v="1160" actId="700"/>
          <ac:spMkLst>
            <pc:docMk/>
            <pc:sldMk cId="271540454" sldId="327"/>
            <ac:spMk id="4" creationId="{BC508CED-38EB-4AC9-B35B-F738C94DB693}"/>
          </ac:spMkLst>
        </pc:spChg>
        <pc:spChg chg="add mod ord">
          <ac:chgData name="Jihad Van Puymbroeck" userId="7d91b8b6-6f9c-4e0f-944a-d530846f4f2f" providerId="ADAL" clId="{F21879F0-6344-47C7-ADE6-8F45F854C9EB}" dt="2021-07-01T14:32:01.009" v="1160" actId="700"/>
          <ac:spMkLst>
            <pc:docMk/>
            <pc:sldMk cId="271540454" sldId="327"/>
            <ac:spMk id="5" creationId="{D3F062E6-8553-4355-93E4-94EEC06C8590}"/>
          </ac:spMkLst>
        </pc:spChg>
      </pc:sldChg>
      <pc:sldChg chg="add del">
        <pc:chgData name="Jihad Van Puymbroeck" userId="7d91b8b6-6f9c-4e0f-944a-d530846f4f2f" providerId="ADAL" clId="{F21879F0-6344-47C7-ADE6-8F45F854C9EB}" dt="2021-07-01T14:18:43.418" v="146" actId="47"/>
        <pc:sldMkLst>
          <pc:docMk/>
          <pc:sldMk cId="3670314521" sldId="327"/>
        </pc:sldMkLst>
      </pc:sldChg>
      <pc:sldChg chg="modSp new mod">
        <pc:chgData name="Jihad Van Puymbroeck" userId="7d91b8b6-6f9c-4e0f-944a-d530846f4f2f" providerId="ADAL" clId="{F21879F0-6344-47C7-ADE6-8F45F854C9EB}" dt="2021-07-01T14:28:17.771" v="1019" actId="20577"/>
        <pc:sldMkLst>
          <pc:docMk/>
          <pc:sldMk cId="1227275255" sldId="328"/>
        </pc:sldMkLst>
        <pc:spChg chg="mod">
          <ac:chgData name="Jihad Van Puymbroeck" userId="7d91b8b6-6f9c-4e0f-944a-d530846f4f2f" providerId="ADAL" clId="{F21879F0-6344-47C7-ADE6-8F45F854C9EB}" dt="2021-07-01T14:23:27.079" v="911" actId="20577"/>
          <ac:spMkLst>
            <pc:docMk/>
            <pc:sldMk cId="1227275255" sldId="328"/>
            <ac:spMk id="2" creationId="{3101EC98-F52F-4704-A340-F768FB718C45}"/>
          </ac:spMkLst>
        </pc:spChg>
        <pc:spChg chg="mod">
          <ac:chgData name="Jihad Van Puymbroeck" userId="7d91b8b6-6f9c-4e0f-944a-d530846f4f2f" providerId="ADAL" clId="{F21879F0-6344-47C7-ADE6-8F45F854C9EB}" dt="2021-07-01T14:28:17.771" v="1019" actId="20577"/>
          <ac:spMkLst>
            <pc:docMk/>
            <pc:sldMk cId="1227275255" sldId="328"/>
            <ac:spMk id="3" creationId="{63C019C1-3896-4482-A24F-858CD42031DB}"/>
          </ac:spMkLst>
        </pc:spChg>
      </pc:sldChg>
      <pc:sldChg chg="addSp delSp modSp add mod">
        <pc:chgData name="Jihad Van Puymbroeck" userId="7d91b8b6-6f9c-4e0f-944a-d530846f4f2f" providerId="ADAL" clId="{F21879F0-6344-47C7-ADE6-8F45F854C9EB}" dt="2021-07-01T14:28:29.123" v="1020" actId="113"/>
        <pc:sldMkLst>
          <pc:docMk/>
          <pc:sldMk cId="1305329699" sldId="329"/>
        </pc:sldMkLst>
        <pc:spChg chg="mod">
          <ac:chgData name="Jihad Van Puymbroeck" userId="7d91b8b6-6f9c-4e0f-944a-d530846f4f2f" providerId="ADAL" clId="{F21879F0-6344-47C7-ADE6-8F45F854C9EB}" dt="2021-07-01T14:28:29.123" v="1020" actId="113"/>
          <ac:spMkLst>
            <pc:docMk/>
            <pc:sldMk cId="1305329699" sldId="329"/>
            <ac:spMk id="3" creationId="{63C019C1-3896-4482-A24F-858CD42031DB}"/>
          </ac:spMkLst>
        </pc:spChg>
        <pc:picChg chg="add del">
          <ac:chgData name="Jihad Van Puymbroeck" userId="7d91b8b6-6f9c-4e0f-944a-d530846f4f2f" providerId="ADAL" clId="{F21879F0-6344-47C7-ADE6-8F45F854C9EB}" dt="2021-07-01T14:24:34.626" v="947" actId="478"/>
          <ac:picMkLst>
            <pc:docMk/>
            <pc:sldMk cId="1305329699" sldId="329"/>
            <ac:picMk id="5" creationId="{CC98C767-88A5-4961-BD9E-E286B7281FDF}"/>
          </ac:picMkLst>
        </pc:picChg>
      </pc:sldChg>
      <pc:sldChg chg="addSp modSp new mod">
        <pc:chgData name="Jihad Van Puymbroeck" userId="7d91b8b6-6f9c-4e0f-944a-d530846f4f2f" providerId="ADAL" clId="{F21879F0-6344-47C7-ADE6-8F45F854C9EB}" dt="2021-07-01T14:29:58.570" v="1102" actId="1076"/>
        <pc:sldMkLst>
          <pc:docMk/>
          <pc:sldMk cId="2130156196" sldId="330"/>
        </pc:sldMkLst>
        <pc:spChg chg="mod">
          <ac:chgData name="Jihad Van Puymbroeck" userId="7d91b8b6-6f9c-4e0f-944a-d530846f4f2f" providerId="ADAL" clId="{F21879F0-6344-47C7-ADE6-8F45F854C9EB}" dt="2021-07-01T14:28:59.197" v="1090" actId="1076"/>
          <ac:spMkLst>
            <pc:docMk/>
            <pc:sldMk cId="2130156196" sldId="330"/>
            <ac:spMk id="2" creationId="{ADEC12B0-928F-4F5E-8E44-8A81D7C196CB}"/>
          </ac:spMkLst>
        </pc:spChg>
        <pc:spChg chg="mod">
          <ac:chgData name="Jihad Van Puymbroeck" userId="7d91b8b6-6f9c-4e0f-944a-d530846f4f2f" providerId="ADAL" clId="{F21879F0-6344-47C7-ADE6-8F45F854C9EB}" dt="2021-07-01T14:29:58.570" v="1102" actId="1076"/>
          <ac:spMkLst>
            <pc:docMk/>
            <pc:sldMk cId="2130156196" sldId="330"/>
            <ac:spMk id="3" creationId="{C18564E9-21FB-42D5-9DCA-9D7A8854A85E}"/>
          </ac:spMkLst>
        </pc:spChg>
        <pc:picChg chg="add mod">
          <ac:chgData name="Jihad Van Puymbroeck" userId="7d91b8b6-6f9c-4e0f-944a-d530846f4f2f" providerId="ADAL" clId="{F21879F0-6344-47C7-ADE6-8F45F854C9EB}" dt="2021-07-01T14:29:23.928" v="1095" actId="14100"/>
          <ac:picMkLst>
            <pc:docMk/>
            <pc:sldMk cId="2130156196" sldId="330"/>
            <ac:picMk id="5" creationId="{D8573AAA-237D-44BF-B8E4-9D90EBC27E4D}"/>
          </ac:picMkLst>
        </pc:picChg>
      </pc:sldChg>
      <pc:sldChg chg="addSp delSp modSp new del mod modClrScheme chgLayout">
        <pc:chgData name="Jihad Van Puymbroeck" userId="7d91b8b6-6f9c-4e0f-944a-d530846f4f2f" providerId="ADAL" clId="{F21879F0-6344-47C7-ADE6-8F45F854C9EB}" dt="2021-07-01T14:28:03.210" v="1016" actId="47"/>
        <pc:sldMkLst>
          <pc:docMk/>
          <pc:sldMk cId="2592879785" sldId="330"/>
        </pc:sldMkLst>
        <pc:spChg chg="del mod ord">
          <ac:chgData name="Jihad Van Puymbroeck" userId="7d91b8b6-6f9c-4e0f-944a-d530846f4f2f" providerId="ADAL" clId="{F21879F0-6344-47C7-ADE6-8F45F854C9EB}" dt="2021-07-01T14:27:26.553" v="1011" actId="700"/>
          <ac:spMkLst>
            <pc:docMk/>
            <pc:sldMk cId="2592879785" sldId="330"/>
            <ac:spMk id="2" creationId="{FA5C1131-8A8B-4F04-9AD8-0566139B5960}"/>
          </ac:spMkLst>
        </pc:spChg>
        <pc:spChg chg="mod ord">
          <ac:chgData name="Jihad Van Puymbroeck" userId="7d91b8b6-6f9c-4e0f-944a-d530846f4f2f" providerId="ADAL" clId="{F21879F0-6344-47C7-ADE6-8F45F854C9EB}" dt="2021-07-01T14:27:37.666" v="1012" actId="700"/>
          <ac:spMkLst>
            <pc:docMk/>
            <pc:sldMk cId="2592879785" sldId="330"/>
            <ac:spMk id="3" creationId="{8C25B7DE-36FC-42E1-80F6-C7E08863E12E}"/>
          </ac:spMkLst>
        </pc:spChg>
        <pc:spChg chg="del mod ord">
          <ac:chgData name="Jihad Van Puymbroeck" userId="7d91b8b6-6f9c-4e0f-944a-d530846f4f2f" providerId="ADAL" clId="{F21879F0-6344-47C7-ADE6-8F45F854C9EB}" dt="2021-07-01T14:27:26.553" v="1011" actId="700"/>
          <ac:spMkLst>
            <pc:docMk/>
            <pc:sldMk cId="2592879785" sldId="330"/>
            <ac:spMk id="4" creationId="{0E0D8890-5A6E-4F20-A230-80128E061319}"/>
          </ac:spMkLst>
        </pc:spChg>
        <pc:spChg chg="add del mod ord">
          <ac:chgData name="Jihad Van Puymbroeck" userId="7d91b8b6-6f9c-4e0f-944a-d530846f4f2f" providerId="ADAL" clId="{F21879F0-6344-47C7-ADE6-8F45F854C9EB}" dt="2021-07-01T14:27:37.666" v="1012" actId="700"/>
          <ac:spMkLst>
            <pc:docMk/>
            <pc:sldMk cId="2592879785" sldId="330"/>
            <ac:spMk id="5" creationId="{C06BAB3C-514D-4660-8AEF-BB2BA08DDC17}"/>
          </ac:spMkLst>
        </pc:spChg>
        <pc:spChg chg="add del mod ord">
          <ac:chgData name="Jihad Van Puymbroeck" userId="7d91b8b6-6f9c-4e0f-944a-d530846f4f2f" providerId="ADAL" clId="{F21879F0-6344-47C7-ADE6-8F45F854C9EB}" dt="2021-07-01T14:27:37.666" v="1012" actId="700"/>
          <ac:spMkLst>
            <pc:docMk/>
            <pc:sldMk cId="2592879785" sldId="330"/>
            <ac:spMk id="6" creationId="{03D627E6-B031-40CC-85AE-424100C6DE53}"/>
          </ac:spMkLst>
        </pc:spChg>
        <pc:spChg chg="add mod ord">
          <ac:chgData name="Jihad Van Puymbroeck" userId="7d91b8b6-6f9c-4e0f-944a-d530846f4f2f" providerId="ADAL" clId="{F21879F0-6344-47C7-ADE6-8F45F854C9EB}" dt="2021-07-01T14:27:37.666" v="1012" actId="700"/>
          <ac:spMkLst>
            <pc:docMk/>
            <pc:sldMk cId="2592879785" sldId="330"/>
            <ac:spMk id="7" creationId="{1659C21E-5F32-4221-9FDC-6F1DF511D37C}"/>
          </ac:spMkLst>
        </pc:spChg>
        <pc:spChg chg="add mod ord">
          <ac:chgData name="Jihad Van Puymbroeck" userId="7d91b8b6-6f9c-4e0f-944a-d530846f4f2f" providerId="ADAL" clId="{F21879F0-6344-47C7-ADE6-8F45F854C9EB}" dt="2021-07-01T14:27:37.666" v="1012" actId="700"/>
          <ac:spMkLst>
            <pc:docMk/>
            <pc:sldMk cId="2592879785" sldId="330"/>
            <ac:spMk id="8" creationId="{CC81315D-E778-41A5-A5A5-2432C93CA57A}"/>
          </ac:spMkLst>
        </pc:spChg>
        <pc:spChg chg="add mod">
          <ac:chgData name="Jihad Van Puymbroeck" userId="7d91b8b6-6f9c-4e0f-944a-d530846f4f2f" providerId="ADAL" clId="{F21879F0-6344-47C7-ADE6-8F45F854C9EB}" dt="2021-07-01T14:27:59.238" v="1015"/>
          <ac:spMkLst>
            <pc:docMk/>
            <pc:sldMk cId="2592879785" sldId="330"/>
            <ac:spMk id="9" creationId="{D5FC5442-7103-4836-94B3-5D6CE1B23C29}"/>
          </ac:spMkLst>
        </pc:spChg>
      </pc:sldChg>
      <pc:sldChg chg="add del">
        <pc:chgData name="Jihad Van Puymbroeck" userId="7d91b8b6-6f9c-4e0f-944a-d530846f4f2f" providerId="ADAL" clId="{F21879F0-6344-47C7-ADE6-8F45F854C9EB}" dt="2021-07-01T14:18:44.352" v="148" actId="47"/>
        <pc:sldMkLst>
          <pc:docMk/>
          <pc:sldMk cId="198456383" sldId="359"/>
        </pc:sldMkLst>
      </pc:sldChg>
      <pc:sldChg chg="add del">
        <pc:chgData name="Jihad Van Puymbroeck" userId="7d91b8b6-6f9c-4e0f-944a-d530846f4f2f" providerId="ADAL" clId="{F21879F0-6344-47C7-ADE6-8F45F854C9EB}" dt="2021-07-01T14:18:44.853" v="149" actId="47"/>
        <pc:sldMkLst>
          <pc:docMk/>
          <pc:sldMk cId="342006257" sldId="471"/>
        </pc:sldMkLst>
      </pc:sldChg>
      <pc:sldChg chg="add del">
        <pc:chgData name="Jihad Van Puymbroeck" userId="7d91b8b6-6f9c-4e0f-944a-d530846f4f2f" providerId="ADAL" clId="{F21879F0-6344-47C7-ADE6-8F45F854C9EB}" dt="2021-07-01T14:18:45.571" v="150" actId="47"/>
        <pc:sldMkLst>
          <pc:docMk/>
          <pc:sldMk cId="1067596078" sldId="485"/>
        </pc:sldMkLst>
      </pc:sldChg>
    </pc:docChg>
  </pc:docChgLst>
  <pc:docChgLst>
    <pc:chgData name="Jo van de Walle" userId="26754d73-bd5a-48f2-96a2-276ae5c2ef8d" providerId="ADAL" clId="{49ADB462-37E3-49EA-8022-F6CB946B5F2D}"/>
    <pc:docChg chg="custSel addSld delSld modSld sldOrd addSection delSection modSection">
      <pc:chgData name="Jo van de Walle" userId="26754d73-bd5a-48f2-96a2-276ae5c2ef8d" providerId="ADAL" clId="{49ADB462-37E3-49EA-8022-F6CB946B5F2D}" dt="2020-11-19T12:11:41.238" v="594" actId="14100"/>
      <pc:docMkLst>
        <pc:docMk/>
      </pc:docMkLst>
      <pc:sldChg chg="modSp mod">
        <pc:chgData name="Jo van de Walle" userId="26754d73-bd5a-48f2-96a2-276ae5c2ef8d" providerId="ADAL" clId="{49ADB462-37E3-49EA-8022-F6CB946B5F2D}" dt="2020-11-19T10:19:16.818" v="203" actId="403"/>
        <pc:sldMkLst>
          <pc:docMk/>
          <pc:sldMk cId="3298245878" sldId="274"/>
        </pc:sldMkLst>
        <pc:spChg chg="mod">
          <ac:chgData name="Jo van de Walle" userId="26754d73-bd5a-48f2-96a2-276ae5c2ef8d" providerId="ADAL" clId="{49ADB462-37E3-49EA-8022-F6CB946B5F2D}" dt="2020-11-19T10:19:16.818" v="203" actId="403"/>
          <ac:spMkLst>
            <pc:docMk/>
            <pc:sldMk cId="3298245878" sldId="274"/>
            <ac:spMk id="3" creationId="{41A17161-5557-5F41-AAF1-BD327A55A7E8}"/>
          </ac:spMkLst>
        </pc:spChg>
      </pc:sldChg>
      <pc:sldChg chg="delSp modSp mod">
        <pc:chgData name="Jo van de Walle" userId="26754d73-bd5a-48f2-96a2-276ae5c2ef8d" providerId="ADAL" clId="{49ADB462-37E3-49EA-8022-F6CB946B5F2D}" dt="2020-11-19T10:08:06.445" v="7" actId="1076"/>
        <pc:sldMkLst>
          <pc:docMk/>
          <pc:sldMk cId="3341625632" sldId="286"/>
        </pc:sldMkLst>
        <pc:spChg chg="del">
          <ac:chgData name="Jo van de Walle" userId="26754d73-bd5a-48f2-96a2-276ae5c2ef8d" providerId="ADAL" clId="{49ADB462-37E3-49EA-8022-F6CB946B5F2D}" dt="2020-11-19T10:07:39.812" v="1" actId="478"/>
          <ac:spMkLst>
            <pc:docMk/>
            <pc:sldMk cId="3341625632" sldId="286"/>
            <ac:spMk id="2" creationId="{98A68D52-4005-4B02-98C5-60A68ED2628F}"/>
          </ac:spMkLst>
        </pc:spChg>
        <pc:spChg chg="mod">
          <ac:chgData name="Jo van de Walle" userId="26754d73-bd5a-48f2-96a2-276ae5c2ef8d" providerId="ADAL" clId="{49ADB462-37E3-49EA-8022-F6CB946B5F2D}" dt="2020-11-19T10:07:45.779" v="3" actId="1076"/>
          <ac:spMkLst>
            <pc:docMk/>
            <pc:sldMk cId="3341625632" sldId="286"/>
            <ac:spMk id="3" creationId="{6309715D-01D6-472E-B24A-775DE8513BAC}"/>
          </ac:spMkLst>
        </pc:spChg>
        <pc:picChg chg="mod">
          <ac:chgData name="Jo van de Walle" userId="26754d73-bd5a-48f2-96a2-276ae5c2ef8d" providerId="ADAL" clId="{49ADB462-37E3-49EA-8022-F6CB946B5F2D}" dt="2020-11-19T10:08:06.445" v="7" actId="1076"/>
          <ac:picMkLst>
            <pc:docMk/>
            <pc:sldMk cId="3341625632" sldId="286"/>
            <ac:picMk id="5" creationId="{AA8C30DA-CDE2-4766-A634-527F890B4336}"/>
          </ac:picMkLst>
        </pc:picChg>
        <pc:picChg chg="mod">
          <ac:chgData name="Jo van de Walle" userId="26754d73-bd5a-48f2-96a2-276ae5c2ef8d" providerId="ADAL" clId="{49ADB462-37E3-49EA-8022-F6CB946B5F2D}" dt="2020-11-19T10:08:03.189" v="6" actId="1076"/>
          <ac:picMkLst>
            <pc:docMk/>
            <pc:sldMk cId="3341625632" sldId="286"/>
            <ac:picMk id="7" creationId="{432BFF90-E580-4AE1-A308-465A25BBBEF8}"/>
          </ac:picMkLst>
        </pc:picChg>
      </pc:sldChg>
      <pc:sldChg chg="modSp mod">
        <pc:chgData name="Jo van de Walle" userId="26754d73-bd5a-48f2-96a2-276ae5c2ef8d" providerId="ADAL" clId="{49ADB462-37E3-49EA-8022-F6CB946B5F2D}" dt="2020-11-19T12:11:27.612" v="579" actId="1076"/>
        <pc:sldMkLst>
          <pc:docMk/>
          <pc:sldMk cId="4186413360" sldId="290"/>
        </pc:sldMkLst>
        <pc:spChg chg="mod">
          <ac:chgData name="Jo van de Walle" userId="26754d73-bd5a-48f2-96a2-276ae5c2ef8d" providerId="ADAL" clId="{49ADB462-37E3-49EA-8022-F6CB946B5F2D}" dt="2020-11-19T12:11:27.612" v="579" actId="1076"/>
          <ac:spMkLst>
            <pc:docMk/>
            <pc:sldMk cId="4186413360" sldId="290"/>
            <ac:spMk id="2" creationId="{A1E85317-9070-4F8F-BD0C-7BF59A090DA4}"/>
          </ac:spMkLst>
        </pc:spChg>
      </pc:sldChg>
      <pc:sldChg chg="modSp mod">
        <pc:chgData name="Jo van de Walle" userId="26754d73-bd5a-48f2-96a2-276ae5c2ef8d" providerId="ADAL" clId="{49ADB462-37E3-49EA-8022-F6CB946B5F2D}" dt="2020-11-19T10:18:49.014" v="199" actId="403"/>
        <pc:sldMkLst>
          <pc:docMk/>
          <pc:sldMk cId="1338936985" sldId="294"/>
        </pc:sldMkLst>
        <pc:spChg chg="mod">
          <ac:chgData name="Jo van de Walle" userId="26754d73-bd5a-48f2-96a2-276ae5c2ef8d" providerId="ADAL" clId="{49ADB462-37E3-49EA-8022-F6CB946B5F2D}" dt="2020-11-19T10:18:49.014" v="199" actId="403"/>
          <ac:spMkLst>
            <pc:docMk/>
            <pc:sldMk cId="1338936985" sldId="294"/>
            <ac:spMk id="3" creationId="{9A421E47-203A-475C-9188-E0C10E0C94BF}"/>
          </ac:spMkLst>
        </pc:spChg>
      </pc:sldChg>
      <pc:sldChg chg="addSp delSp modSp mod">
        <pc:chgData name="Jo van de Walle" userId="26754d73-bd5a-48f2-96a2-276ae5c2ef8d" providerId="ADAL" clId="{49ADB462-37E3-49EA-8022-F6CB946B5F2D}" dt="2020-11-19T12:04:28.723" v="555" actId="14100"/>
        <pc:sldMkLst>
          <pc:docMk/>
          <pc:sldMk cId="1162984989" sldId="296"/>
        </pc:sldMkLst>
        <pc:spChg chg="mod">
          <ac:chgData name="Jo van de Walle" userId="26754d73-bd5a-48f2-96a2-276ae5c2ef8d" providerId="ADAL" clId="{49ADB462-37E3-49EA-8022-F6CB946B5F2D}" dt="2020-11-19T10:07:28.796" v="0" actId="13926"/>
          <ac:spMkLst>
            <pc:docMk/>
            <pc:sldMk cId="1162984989" sldId="296"/>
            <ac:spMk id="3" creationId="{790EA591-B748-4265-85B2-500015E1BB4B}"/>
          </ac:spMkLst>
        </pc:spChg>
        <pc:picChg chg="add mod">
          <ac:chgData name="Jo van de Walle" userId="26754d73-bd5a-48f2-96a2-276ae5c2ef8d" providerId="ADAL" clId="{49ADB462-37E3-49EA-8022-F6CB946B5F2D}" dt="2020-11-19T12:04:28.723" v="555" actId="14100"/>
          <ac:picMkLst>
            <pc:docMk/>
            <pc:sldMk cId="1162984989" sldId="296"/>
            <ac:picMk id="5" creationId="{EF739A52-5DC6-409F-801D-237F1B21DDD0}"/>
          </ac:picMkLst>
        </pc:picChg>
        <pc:picChg chg="del">
          <ac:chgData name="Jo van de Walle" userId="26754d73-bd5a-48f2-96a2-276ae5c2ef8d" providerId="ADAL" clId="{49ADB462-37E3-49EA-8022-F6CB946B5F2D}" dt="2020-11-19T12:03:11.866" v="543" actId="478"/>
          <ac:picMkLst>
            <pc:docMk/>
            <pc:sldMk cId="1162984989" sldId="296"/>
            <ac:picMk id="13" creationId="{A64CF5A9-2BC9-4857-9EC6-755D30F227B5}"/>
          </ac:picMkLst>
        </pc:picChg>
      </pc:sldChg>
      <pc:sldChg chg="modSp mod">
        <pc:chgData name="Jo van de Walle" userId="26754d73-bd5a-48f2-96a2-276ae5c2ef8d" providerId="ADAL" clId="{49ADB462-37E3-49EA-8022-F6CB946B5F2D}" dt="2020-11-19T10:20:19.379" v="208" actId="20577"/>
        <pc:sldMkLst>
          <pc:docMk/>
          <pc:sldMk cId="3089751271" sldId="299"/>
        </pc:sldMkLst>
        <pc:spChg chg="mod">
          <ac:chgData name="Jo van de Walle" userId="26754d73-bd5a-48f2-96a2-276ae5c2ef8d" providerId="ADAL" clId="{49ADB462-37E3-49EA-8022-F6CB946B5F2D}" dt="2020-11-19T10:20:19.379" v="208" actId="20577"/>
          <ac:spMkLst>
            <pc:docMk/>
            <pc:sldMk cId="3089751271" sldId="299"/>
            <ac:spMk id="3" creationId="{9A421E47-203A-475C-9188-E0C10E0C94BF}"/>
          </ac:spMkLst>
        </pc:spChg>
      </pc:sldChg>
      <pc:sldChg chg="addSp delSp modSp mod">
        <pc:chgData name="Jo van de Walle" userId="26754d73-bd5a-48f2-96a2-276ae5c2ef8d" providerId="ADAL" clId="{49ADB462-37E3-49EA-8022-F6CB946B5F2D}" dt="2020-11-19T12:11:41.238" v="594" actId="14100"/>
        <pc:sldMkLst>
          <pc:docMk/>
          <pc:sldMk cId="3962058276" sldId="303"/>
        </pc:sldMkLst>
        <pc:spChg chg="mod">
          <ac:chgData name="Jo van de Walle" userId="26754d73-bd5a-48f2-96a2-276ae5c2ef8d" providerId="ADAL" clId="{49ADB462-37E3-49EA-8022-F6CB946B5F2D}" dt="2020-11-19T12:11:41.238" v="594" actId="14100"/>
          <ac:spMkLst>
            <pc:docMk/>
            <pc:sldMk cId="3962058276" sldId="303"/>
            <ac:spMk id="2" creationId="{9C613D7E-DBB8-42BD-A605-3815A8BB7776}"/>
          </ac:spMkLst>
        </pc:spChg>
        <pc:spChg chg="del">
          <ac:chgData name="Jo van de Walle" userId="26754d73-bd5a-48f2-96a2-276ae5c2ef8d" providerId="ADAL" clId="{49ADB462-37E3-49EA-8022-F6CB946B5F2D}" dt="2020-11-19T10:20:52.204" v="211" actId="478"/>
          <ac:spMkLst>
            <pc:docMk/>
            <pc:sldMk cId="3962058276" sldId="303"/>
            <ac:spMk id="3" creationId="{4D14EE93-4006-4DF8-9B73-3B9B9A346044}"/>
          </ac:spMkLst>
        </pc:spChg>
        <pc:picChg chg="add mod">
          <ac:chgData name="Jo van de Walle" userId="26754d73-bd5a-48f2-96a2-276ae5c2ef8d" providerId="ADAL" clId="{49ADB462-37E3-49EA-8022-F6CB946B5F2D}" dt="2020-11-19T10:21:22.798" v="217" actId="1076"/>
          <ac:picMkLst>
            <pc:docMk/>
            <pc:sldMk cId="3962058276" sldId="303"/>
            <ac:picMk id="4" creationId="{A58E656B-E648-45E7-8A88-39E05C4A89C2}"/>
          </ac:picMkLst>
        </pc:picChg>
      </pc:sldChg>
      <pc:sldChg chg="modSp mod">
        <pc:chgData name="Jo van de Walle" userId="26754d73-bd5a-48f2-96a2-276ae5c2ef8d" providerId="ADAL" clId="{49ADB462-37E3-49EA-8022-F6CB946B5F2D}" dt="2020-11-19T10:21:45.860" v="220" actId="12"/>
        <pc:sldMkLst>
          <pc:docMk/>
          <pc:sldMk cId="2237420889" sldId="304"/>
        </pc:sldMkLst>
        <pc:spChg chg="mod">
          <ac:chgData name="Jo van de Walle" userId="26754d73-bd5a-48f2-96a2-276ae5c2ef8d" providerId="ADAL" clId="{49ADB462-37E3-49EA-8022-F6CB946B5F2D}" dt="2020-11-19T10:21:36.936" v="219" actId="20577"/>
          <ac:spMkLst>
            <pc:docMk/>
            <pc:sldMk cId="2237420889" sldId="304"/>
            <ac:spMk id="2" creationId="{0F9B2C04-C4B2-40DC-8A48-A5733F85551F}"/>
          </ac:spMkLst>
        </pc:spChg>
        <pc:spChg chg="mod">
          <ac:chgData name="Jo van de Walle" userId="26754d73-bd5a-48f2-96a2-276ae5c2ef8d" providerId="ADAL" clId="{49ADB462-37E3-49EA-8022-F6CB946B5F2D}" dt="2020-11-19T10:21:45.860" v="220" actId="12"/>
          <ac:spMkLst>
            <pc:docMk/>
            <pc:sldMk cId="2237420889" sldId="304"/>
            <ac:spMk id="3" creationId="{7126DFDD-C319-493C-A1DC-7E06DABC3749}"/>
          </ac:spMkLst>
        </pc:spChg>
      </pc:sldChg>
      <pc:sldChg chg="modSp mod">
        <pc:chgData name="Jo van de Walle" userId="26754d73-bd5a-48f2-96a2-276ae5c2ef8d" providerId="ADAL" clId="{49ADB462-37E3-49EA-8022-F6CB946B5F2D}" dt="2020-11-19T10:22:02.271" v="223" actId="404"/>
        <pc:sldMkLst>
          <pc:docMk/>
          <pc:sldMk cId="2687409893" sldId="305"/>
        </pc:sldMkLst>
        <pc:spChg chg="mod">
          <ac:chgData name="Jo van de Walle" userId="26754d73-bd5a-48f2-96a2-276ae5c2ef8d" providerId="ADAL" clId="{49ADB462-37E3-49EA-8022-F6CB946B5F2D}" dt="2020-11-19T10:22:02.271" v="223" actId="404"/>
          <ac:spMkLst>
            <pc:docMk/>
            <pc:sldMk cId="2687409893" sldId="305"/>
            <ac:spMk id="3" creationId="{9A421E47-203A-475C-9188-E0C10E0C94BF}"/>
          </ac:spMkLst>
        </pc:spChg>
      </pc:sldChg>
      <pc:sldChg chg="addSp delSp modSp mod modClrScheme chgLayout">
        <pc:chgData name="Jo van de Walle" userId="26754d73-bd5a-48f2-96a2-276ae5c2ef8d" providerId="ADAL" clId="{49ADB462-37E3-49EA-8022-F6CB946B5F2D}" dt="2020-11-19T10:31:17.755" v="406" actId="478"/>
        <pc:sldMkLst>
          <pc:docMk/>
          <pc:sldMk cId="430528514" sldId="306"/>
        </pc:sldMkLst>
        <pc:spChg chg="del mod ord">
          <ac:chgData name="Jo van de Walle" userId="26754d73-bd5a-48f2-96a2-276ae5c2ef8d" providerId="ADAL" clId="{49ADB462-37E3-49EA-8022-F6CB946B5F2D}" dt="2020-11-19T10:31:17.755" v="406" actId="478"/>
          <ac:spMkLst>
            <pc:docMk/>
            <pc:sldMk cId="430528514" sldId="306"/>
            <ac:spMk id="2" creationId="{287ADB17-3FC7-4803-9119-18B4BC838977}"/>
          </ac:spMkLst>
        </pc:spChg>
        <pc:spChg chg="del">
          <ac:chgData name="Jo van de Walle" userId="26754d73-bd5a-48f2-96a2-276ae5c2ef8d" providerId="ADAL" clId="{49ADB462-37E3-49EA-8022-F6CB946B5F2D}" dt="2020-11-19T10:30:48.364" v="360" actId="478"/>
          <ac:spMkLst>
            <pc:docMk/>
            <pc:sldMk cId="430528514" sldId="306"/>
            <ac:spMk id="3" creationId="{DB4ABB05-3345-4537-A071-F8A77D731FA9}"/>
          </ac:spMkLst>
        </pc:spChg>
        <pc:spChg chg="add mod ord">
          <ac:chgData name="Jo van de Walle" userId="26754d73-bd5a-48f2-96a2-276ae5c2ef8d" providerId="ADAL" clId="{49ADB462-37E3-49EA-8022-F6CB946B5F2D}" dt="2020-11-19T10:31:16.059" v="405" actId="14100"/>
          <ac:spMkLst>
            <pc:docMk/>
            <pc:sldMk cId="430528514" sldId="306"/>
            <ac:spMk id="4" creationId="{6C8F60DD-7315-478B-93EA-BAAB10057589}"/>
          </ac:spMkLst>
        </pc:spChg>
      </pc:sldChg>
      <pc:sldChg chg="modSp mod">
        <pc:chgData name="Jo van de Walle" userId="26754d73-bd5a-48f2-96a2-276ae5c2ef8d" providerId="ADAL" clId="{49ADB462-37E3-49EA-8022-F6CB946B5F2D}" dt="2020-11-19T10:31:38.403" v="409" actId="1076"/>
        <pc:sldMkLst>
          <pc:docMk/>
          <pc:sldMk cId="3712199054" sldId="308"/>
        </pc:sldMkLst>
        <pc:spChg chg="mod">
          <ac:chgData name="Jo van de Walle" userId="26754d73-bd5a-48f2-96a2-276ae5c2ef8d" providerId="ADAL" clId="{49ADB462-37E3-49EA-8022-F6CB946B5F2D}" dt="2020-11-19T10:31:38.403" v="409" actId="1076"/>
          <ac:spMkLst>
            <pc:docMk/>
            <pc:sldMk cId="3712199054" sldId="308"/>
            <ac:spMk id="3" creationId="{9A421E47-203A-475C-9188-E0C10E0C94BF}"/>
          </ac:spMkLst>
        </pc:spChg>
      </pc:sldChg>
      <pc:sldChg chg="modSp mod">
        <pc:chgData name="Jo van de Walle" userId="26754d73-bd5a-48f2-96a2-276ae5c2ef8d" providerId="ADAL" clId="{49ADB462-37E3-49EA-8022-F6CB946B5F2D}" dt="2020-11-19T10:37:19.179" v="470" actId="1076"/>
        <pc:sldMkLst>
          <pc:docMk/>
          <pc:sldMk cId="3740272205" sldId="311"/>
        </pc:sldMkLst>
        <pc:spChg chg="mod">
          <ac:chgData name="Jo van de Walle" userId="26754d73-bd5a-48f2-96a2-276ae5c2ef8d" providerId="ADAL" clId="{49ADB462-37E3-49EA-8022-F6CB946B5F2D}" dt="2020-11-19T10:37:05.921" v="465" actId="403"/>
          <ac:spMkLst>
            <pc:docMk/>
            <pc:sldMk cId="3740272205" sldId="311"/>
            <ac:spMk id="2" creationId="{08E72763-136B-4E93-9FB9-EF804A3D1E23}"/>
          </ac:spMkLst>
        </pc:spChg>
        <pc:spChg chg="mod">
          <ac:chgData name="Jo van de Walle" userId="26754d73-bd5a-48f2-96a2-276ae5c2ef8d" providerId="ADAL" clId="{49ADB462-37E3-49EA-8022-F6CB946B5F2D}" dt="2020-11-19T10:37:19.179" v="470" actId="1076"/>
          <ac:spMkLst>
            <pc:docMk/>
            <pc:sldMk cId="3740272205" sldId="311"/>
            <ac:spMk id="3" creationId="{4255F6A0-E404-4B61-AFF1-0F60605DD39A}"/>
          </ac:spMkLst>
        </pc:spChg>
      </pc:sldChg>
      <pc:sldChg chg="modSp mod">
        <pc:chgData name="Jo van de Walle" userId="26754d73-bd5a-48f2-96a2-276ae5c2ef8d" providerId="ADAL" clId="{49ADB462-37E3-49EA-8022-F6CB946B5F2D}" dt="2020-11-19T10:39:19.089" v="477" actId="1076"/>
        <pc:sldMkLst>
          <pc:docMk/>
          <pc:sldMk cId="4238735155" sldId="312"/>
        </pc:sldMkLst>
        <pc:spChg chg="mod">
          <ac:chgData name="Jo van de Walle" userId="26754d73-bd5a-48f2-96a2-276ae5c2ef8d" providerId="ADAL" clId="{49ADB462-37E3-49EA-8022-F6CB946B5F2D}" dt="2020-11-19T10:31:51.300" v="424" actId="20577"/>
          <ac:spMkLst>
            <pc:docMk/>
            <pc:sldMk cId="4238735155" sldId="312"/>
            <ac:spMk id="2" creationId="{DEFCCFF3-0C34-480B-A0CF-B71B464FD1C4}"/>
          </ac:spMkLst>
        </pc:spChg>
        <pc:spChg chg="mod">
          <ac:chgData name="Jo van de Walle" userId="26754d73-bd5a-48f2-96a2-276ae5c2ef8d" providerId="ADAL" clId="{49ADB462-37E3-49EA-8022-F6CB946B5F2D}" dt="2020-11-19T10:39:19.089" v="477" actId="1076"/>
          <ac:spMkLst>
            <pc:docMk/>
            <pc:sldMk cId="4238735155" sldId="312"/>
            <ac:spMk id="3" creationId="{0161C012-A90F-4BF0-9C25-229451F87718}"/>
          </ac:spMkLst>
        </pc:spChg>
      </pc:sldChg>
      <pc:sldChg chg="add del">
        <pc:chgData name="Jo van de Walle" userId="26754d73-bd5a-48f2-96a2-276ae5c2ef8d" providerId="ADAL" clId="{49ADB462-37E3-49EA-8022-F6CB946B5F2D}" dt="2020-11-19T10:51:43.823" v="481" actId="47"/>
        <pc:sldMkLst>
          <pc:docMk/>
          <pc:sldMk cId="876706911" sldId="313"/>
        </pc:sldMkLst>
      </pc:sldChg>
      <pc:sldChg chg="del">
        <pc:chgData name="Jo van de Walle" userId="26754d73-bd5a-48f2-96a2-276ae5c2ef8d" providerId="ADAL" clId="{49ADB462-37E3-49EA-8022-F6CB946B5F2D}" dt="2020-11-19T10:37:29.705" v="471" actId="2696"/>
        <pc:sldMkLst>
          <pc:docMk/>
          <pc:sldMk cId="3967815182" sldId="313"/>
        </pc:sldMkLst>
      </pc:sldChg>
      <pc:sldChg chg="modSp mod ord">
        <pc:chgData name="Jo van de Walle" userId="26754d73-bd5a-48f2-96a2-276ae5c2ef8d" providerId="ADAL" clId="{49ADB462-37E3-49EA-8022-F6CB946B5F2D}" dt="2020-11-19T10:43:33.504" v="480"/>
        <pc:sldMkLst>
          <pc:docMk/>
          <pc:sldMk cId="2431109538" sldId="315"/>
        </pc:sldMkLst>
        <pc:spChg chg="mod">
          <ac:chgData name="Jo van de Walle" userId="26754d73-bd5a-48f2-96a2-276ae5c2ef8d" providerId="ADAL" clId="{49ADB462-37E3-49EA-8022-F6CB946B5F2D}" dt="2020-11-19T10:33:35.736" v="458" actId="1076"/>
          <ac:spMkLst>
            <pc:docMk/>
            <pc:sldMk cId="2431109538" sldId="315"/>
            <ac:spMk id="3" creationId="{9A421E47-203A-475C-9188-E0C10E0C94BF}"/>
          </ac:spMkLst>
        </pc:spChg>
      </pc:sldChg>
      <pc:sldChg chg="modSp mod">
        <pc:chgData name="Jo van de Walle" userId="26754d73-bd5a-48f2-96a2-276ae5c2ef8d" providerId="ADAL" clId="{49ADB462-37E3-49EA-8022-F6CB946B5F2D}" dt="2020-11-19T10:38:37.147" v="476" actId="1076"/>
        <pc:sldMkLst>
          <pc:docMk/>
          <pc:sldMk cId="483070054" sldId="316"/>
        </pc:sldMkLst>
        <pc:spChg chg="mod">
          <ac:chgData name="Jo van de Walle" userId="26754d73-bd5a-48f2-96a2-276ae5c2ef8d" providerId="ADAL" clId="{49ADB462-37E3-49EA-8022-F6CB946B5F2D}" dt="2020-11-19T10:38:37.147" v="476" actId="1076"/>
          <ac:spMkLst>
            <pc:docMk/>
            <pc:sldMk cId="483070054" sldId="316"/>
            <ac:spMk id="3" creationId="{39F61C98-1C73-49BC-9C3B-BBC8AFD4FAC9}"/>
          </ac:spMkLst>
        </pc:spChg>
      </pc:sldChg>
      <pc:sldChg chg="modSp mod">
        <pc:chgData name="Jo van de Walle" userId="26754d73-bd5a-48f2-96a2-276ae5c2ef8d" providerId="ADAL" clId="{49ADB462-37E3-49EA-8022-F6CB946B5F2D}" dt="2020-11-19T10:54:07.931" v="541" actId="1076"/>
        <pc:sldMkLst>
          <pc:docMk/>
          <pc:sldMk cId="1199186479" sldId="317"/>
        </pc:sldMkLst>
        <pc:spChg chg="mod">
          <ac:chgData name="Jo van de Walle" userId="26754d73-bd5a-48f2-96a2-276ae5c2ef8d" providerId="ADAL" clId="{49ADB462-37E3-49EA-8022-F6CB946B5F2D}" dt="2020-11-19T10:54:07.931" v="541" actId="1076"/>
          <ac:spMkLst>
            <pc:docMk/>
            <pc:sldMk cId="1199186479" sldId="317"/>
            <ac:spMk id="2" creationId="{2587DB1F-171F-41AF-85F6-A6C4FE033D98}"/>
          </ac:spMkLst>
        </pc:spChg>
      </pc:sldChg>
      <pc:sldChg chg="modSp mod">
        <pc:chgData name="Jo van de Walle" userId="26754d73-bd5a-48f2-96a2-276ae5c2ef8d" providerId="ADAL" clId="{49ADB462-37E3-49EA-8022-F6CB946B5F2D}" dt="2020-11-19T10:53:53.812" v="540" actId="20577"/>
        <pc:sldMkLst>
          <pc:docMk/>
          <pc:sldMk cId="3727829295" sldId="318"/>
        </pc:sldMkLst>
        <pc:spChg chg="mod">
          <ac:chgData name="Jo van de Walle" userId="26754d73-bd5a-48f2-96a2-276ae5c2ef8d" providerId="ADAL" clId="{49ADB462-37E3-49EA-8022-F6CB946B5F2D}" dt="2020-11-19T10:53:53.812" v="540" actId="20577"/>
          <ac:spMkLst>
            <pc:docMk/>
            <pc:sldMk cId="3727829295" sldId="318"/>
            <ac:spMk id="2" creationId="{2587DB1F-171F-41AF-85F6-A6C4FE033D98}"/>
          </ac:spMkLst>
        </pc:spChg>
      </pc:sldChg>
      <pc:sldChg chg="modSp mod">
        <pc:chgData name="Jo van de Walle" userId="26754d73-bd5a-48f2-96a2-276ae5c2ef8d" providerId="ADAL" clId="{49ADB462-37E3-49EA-8022-F6CB946B5F2D}" dt="2020-11-19T10:52:53.715" v="507" actId="1076"/>
        <pc:sldMkLst>
          <pc:docMk/>
          <pc:sldMk cId="2487753888" sldId="319"/>
        </pc:sldMkLst>
        <pc:spChg chg="mod">
          <ac:chgData name="Jo van de Walle" userId="26754d73-bd5a-48f2-96a2-276ae5c2ef8d" providerId="ADAL" clId="{49ADB462-37E3-49EA-8022-F6CB946B5F2D}" dt="2020-11-19T10:52:53.715" v="507" actId="1076"/>
          <ac:spMkLst>
            <pc:docMk/>
            <pc:sldMk cId="2487753888" sldId="319"/>
            <ac:spMk id="3" creationId="{4793F45B-B053-45D0-A265-7C1974AEAEEF}"/>
          </ac:spMkLst>
        </pc:spChg>
      </pc:sldChg>
      <pc:sldChg chg="modSp mod">
        <pc:chgData name="Jo van de Walle" userId="26754d73-bd5a-48f2-96a2-276ae5c2ef8d" providerId="ADAL" clId="{49ADB462-37E3-49EA-8022-F6CB946B5F2D}" dt="2020-11-19T10:52:07.924" v="485" actId="1076"/>
        <pc:sldMkLst>
          <pc:docMk/>
          <pc:sldMk cId="3261017846" sldId="320"/>
        </pc:sldMkLst>
        <pc:spChg chg="mod">
          <ac:chgData name="Jo van de Walle" userId="26754d73-bd5a-48f2-96a2-276ae5c2ef8d" providerId="ADAL" clId="{49ADB462-37E3-49EA-8022-F6CB946B5F2D}" dt="2020-11-19T10:52:05.452" v="484" actId="1076"/>
          <ac:spMkLst>
            <pc:docMk/>
            <pc:sldMk cId="3261017846" sldId="320"/>
            <ac:spMk id="2" creationId="{73C57DD6-EE57-4A31-ACA3-9258B7076E24}"/>
          </ac:spMkLst>
        </pc:spChg>
        <pc:spChg chg="mod">
          <ac:chgData name="Jo van de Walle" userId="26754d73-bd5a-48f2-96a2-276ae5c2ef8d" providerId="ADAL" clId="{49ADB462-37E3-49EA-8022-F6CB946B5F2D}" dt="2020-11-19T10:52:07.924" v="485" actId="1076"/>
          <ac:spMkLst>
            <pc:docMk/>
            <pc:sldMk cId="3261017846" sldId="320"/>
            <ac:spMk id="3" creationId="{4793F45B-B053-45D0-A265-7C1974AEAEEF}"/>
          </ac:spMkLst>
        </pc:spChg>
      </pc:sldChg>
      <pc:sldChg chg="modSp mod">
        <pc:chgData name="Jo van de Walle" userId="26754d73-bd5a-48f2-96a2-276ae5c2ef8d" providerId="ADAL" clId="{49ADB462-37E3-49EA-8022-F6CB946B5F2D}" dt="2020-11-19T12:10:40.284" v="559" actId="20577"/>
        <pc:sldMkLst>
          <pc:docMk/>
          <pc:sldMk cId="2291129086" sldId="321"/>
        </pc:sldMkLst>
        <pc:spChg chg="mod">
          <ac:chgData name="Jo van de Walle" userId="26754d73-bd5a-48f2-96a2-276ae5c2ef8d" providerId="ADAL" clId="{49ADB462-37E3-49EA-8022-F6CB946B5F2D}" dt="2020-11-19T12:10:40.284" v="559" actId="20577"/>
          <ac:spMkLst>
            <pc:docMk/>
            <pc:sldMk cId="2291129086" sldId="321"/>
            <ac:spMk id="3" creationId="{4793F45B-B053-45D0-A265-7C1974AEAEEF}"/>
          </ac:spMkLst>
        </pc:spChg>
      </pc:sldChg>
      <pc:sldChg chg="modSp mod">
        <pc:chgData name="Jo van de Walle" userId="26754d73-bd5a-48f2-96a2-276ae5c2ef8d" providerId="ADAL" clId="{49ADB462-37E3-49EA-8022-F6CB946B5F2D}" dt="2020-11-19T12:10:59.228" v="561" actId="1076"/>
        <pc:sldMkLst>
          <pc:docMk/>
          <pc:sldMk cId="2251965626" sldId="322"/>
        </pc:sldMkLst>
        <pc:spChg chg="mod">
          <ac:chgData name="Jo van de Walle" userId="26754d73-bd5a-48f2-96a2-276ae5c2ef8d" providerId="ADAL" clId="{49ADB462-37E3-49EA-8022-F6CB946B5F2D}" dt="2020-11-19T12:10:59.228" v="561" actId="1076"/>
          <ac:spMkLst>
            <pc:docMk/>
            <pc:sldMk cId="2251965626" sldId="322"/>
            <ac:spMk id="3" creationId="{4793F45B-B053-45D0-A265-7C1974AEAEEF}"/>
          </ac:spMkLst>
        </pc:spChg>
      </pc:sldChg>
      <pc:sldChg chg="del">
        <pc:chgData name="Jo van de Walle" userId="26754d73-bd5a-48f2-96a2-276ae5c2ef8d" providerId="ADAL" clId="{49ADB462-37E3-49EA-8022-F6CB946B5F2D}" dt="2020-11-19T10:37:29.705" v="471" actId="2696"/>
        <pc:sldMkLst>
          <pc:docMk/>
          <pc:sldMk cId="567691521" sldId="323"/>
        </pc:sldMkLst>
      </pc:sldChg>
      <pc:sldChg chg="add del">
        <pc:chgData name="Jo van de Walle" userId="26754d73-bd5a-48f2-96a2-276ae5c2ef8d" providerId="ADAL" clId="{49ADB462-37E3-49EA-8022-F6CB946B5F2D}" dt="2020-11-19T10:51:47.610" v="482" actId="47"/>
        <pc:sldMkLst>
          <pc:docMk/>
          <pc:sldMk cId="2280289085" sldId="323"/>
        </pc:sldMkLst>
      </pc:sldChg>
      <pc:sldChg chg="del">
        <pc:chgData name="Jo van de Walle" userId="26754d73-bd5a-48f2-96a2-276ae5c2ef8d" providerId="ADAL" clId="{49ADB462-37E3-49EA-8022-F6CB946B5F2D}" dt="2020-11-19T10:35:55.814" v="460" actId="47"/>
        <pc:sldMkLst>
          <pc:docMk/>
          <pc:sldMk cId="1269097124" sldId="324"/>
        </pc:sldMkLst>
      </pc:sldChg>
      <pc:sldChg chg="addSp delSp modSp mod">
        <pc:chgData name="Jo van de Walle" userId="26754d73-bd5a-48f2-96a2-276ae5c2ef8d" providerId="ADAL" clId="{49ADB462-37E3-49EA-8022-F6CB946B5F2D}" dt="2020-11-19T12:04:22.791" v="553" actId="1076"/>
        <pc:sldMkLst>
          <pc:docMk/>
          <pc:sldMk cId="1487970437" sldId="325"/>
        </pc:sldMkLst>
        <pc:spChg chg="mod">
          <ac:chgData name="Jo van de Walle" userId="26754d73-bd5a-48f2-96a2-276ae5c2ef8d" providerId="ADAL" clId="{49ADB462-37E3-49EA-8022-F6CB946B5F2D}" dt="2020-11-19T10:55:03.938" v="542" actId="13926"/>
          <ac:spMkLst>
            <pc:docMk/>
            <pc:sldMk cId="1487970437" sldId="325"/>
            <ac:spMk id="3" creationId="{74F71574-556C-4DD8-9E1F-64C76B0AF3F9}"/>
          </ac:spMkLst>
        </pc:spChg>
        <pc:picChg chg="add mod">
          <ac:chgData name="Jo van de Walle" userId="26754d73-bd5a-48f2-96a2-276ae5c2ef8d" providerId="ADAL" clId="{49ADB462-37E3-49EA-8022-F6CB946B5F2D}" dt="2020-11-19T12:04:22.791" v="553" actId="1076"/>
          <ac:picMkLst>
            <pc:docMk/>
            <pc:sldMk cId="1487970437" sldId="325"/>
            <ac:picMk id="6" creationId="{CB810B1E-A7A0-408E-9A9C-858ADE966BA6}"/>
          </ac:picMkLst>
        </pc:picChg>
        <pc:picChg chg="del mod">
          <ac:chgData name="Jo van de Walle" userId="26754d73-bd5a-48f2-96a2-276ae5c2ef8d" providerId="ADAL" clId="{49ADB462-37E3-49EA-8022-F6CB946B5F2D}" dt="2020-11-19T12:04:08.852" v="549" actId="478"/>
          <ac:picMkLst>
            <pc:docMk/>
            <pc:sldMk cId="1487970437" sldId="325"/>
            <ac:picMk id="7" creationId="{5E057FDC-9B57-4766-B07F-8A547D6D2160}"/>
          </ac:picMkLst>
        </pc:picChg>
      </pc:sldChg>
      <pc:sldChg chg="add">
        <pc:chgData name="Jo van de Walle" userId="26754d73-bd5a-48f2-96a2-276ae5c2ef8d" providerId="ADAL" clId="{49ADB462-37E3-49EA-8022-F6CB946B5F2D}" dt="2020-11-19T10:35:28" v="459"/>
        <pc:sldMkLst>
          <pc:docMk/>
          <pc:sldMk cId="3670314521" sldId="327"/>
        </pc:sldMkLst>
      </pc:sldChg>
      <pc:sldChg chg="add">
        <pc:chgData name="Jo van de Walle" userId="26754d73-bd5a-48f2-96a2-276ae5c2ef8d" providerId="ADAL" clId="{49ADB462-37E3-49EA-8022-F6CB946B5F2D}" dt="2020-11-19T10:36:50.460" v="462"/>
        <pc:sldMkLst>
          <pc:docMk/>
          <pc:sldMk cId="198456383" sldId="359"/>
        </pc:sldMkLst>
      </pc:sldChg>
      <pc:sldChg chg="add">
        <pc:chgData name="Jo van de Walle" userId="26754d73-bd5a-48f2-96a2-276ae5c2ef8d" providerId="ADAL" clId="{49ADB462-37E3-49EA-8022-F6CB946B5F2D}" dt="2020-11-19T10:36:23.475" v="461"/>
        <pc:sldMkLst>
          <pc:docMk/>
          <pc:sldMk cId="342006257" sldId="471"/>
        </pc:sldMkLst>
      </pc:sldChg>
      <pc:sldChg chg="add">
        <pc:chgData name="Jo van de Walle" userId="26754d73-bd5a-48f2-96a2-276ae5c2ef8d" providerId="ADAL" clId="{49ADB462-37E3-49EA-8022-F6CB946B5F2D}" dt="2020-11-19T10:42:53.611" v="478"/>
        <pc:sldMkLst>
          <pc:docMk/>
          <pc:sldMk cId="1067596078" sldId="485"/>
        </pc:sldMkLst>
      </pc:sldChg>
    </pc:docChg>
  </pc:docChgLst>
  <pc:docChgLst>
    <pc:chgData name="Gastgebruiker" userId="S::urn:spo:anon#c27dc68bfef1d6e5682b340895165bdb9481d2b1498bd35c9c803ef8708b5287::" providerId="AD" clId="Web-{0AC66148-E00C-8501-B1E2-22E614EC1823}"/>
    <pc:docChg chg="modSld">
      <pc:chgData name="Gastgebruiker" userId="S::urn:spo:anon#c27dc68bfef1d6e5682b340895165bdb9481d2b1498bd35c9c803ef8708b5287::" providerId="AD" clId="Web-{0AC66148-E00C-8501-B1E2-22E614EC1823}" dt="2020-10-16T14:40:38.446" v="120" actId="20577"/>
      <pc:docMkLst>
        <pc:docMk/>
      </pc:docMkLst>
      <pc:sldChg chg="modSp">
        <pc:chgData name="Gastgebruiker" userId="S::urn:spo:anon#c27dc68bfef1d6e5682b340895165bdb9481d2b1498bd35c9c803ef8708b5287::" providerId="AD" clId="Web-{0AC66148-E00C-8501-B1E2-22E614EC1823}" dt="2020-10-16T14:40:38.446" v="120" actId="20577"/>
        <pc:sldMkLst>
          <pc:docMk/>
          <pc:sldMk cId="3712199054" sldId="308"/>
        </pc:sldMkLst>
        <pc:spChg chg="mod">
          <ac:chgData name="Gastgebruiker" userId="S::urn:spo:anon#c27dc68bfef1d6e5682b340895165bdb9481d2b1498bd35c9c803ef8708b5287::" providerId="AD" clId="Web-{0AC66148-E00C-8501-B1E2-22E614EC1823}" dt="2020-10-16T14:40:38.446" v="120" actId="20577"/>
          <ac:spMkLst>
            <pc:docMk/>
            <pc:sldMk cId="3712199054" sldId="308"/>
            <ac:spMk id="3" creationId="{9A421E47-203A-475C-9188-E0C10E0C94BF}"/>
          </ac:spMkLst>
        </pc:spChg>
      </pc:sldChg>
      <pc:sldChg chg="delSp modSp">
        <pc:chgData name="Gastgebruiker" userId="S::urn:spo:anon#c27dc68bfef1d6e5682b340895165bdb9481d2b1498bd35c9c803ef8708b5287::" providerId="AD" clId="Web-{0AC66148-E00C-8501-B1E2-22E614EC1823}" dt="2020-10-16T14:40:02.508" v="104" actId="20577"/>
        <pc:sldMkLst>
          <pc:docMk/>
          <pc:sldMk cId="2251965626" sldId="322"/>
        </pc:sldMkLst>
        <pc:spChg chg="mod">
          <ac:chgData name="Gastgebruiker" userId="S::urn:spo:anon#c27dc68bfef1d6e5682b340895165bdb9481d2b1498bd35c9c803ef8708b5287::" providerId="AD" clId="Web-{0AC66148-E00C-8501-B1E2-22E614EC1823}" dt="2020-10-16T14:37:13.068" v="1" actId="1076"/>
          <ac:spMkLst>
            <pc:docMk/>
            <pc:sldMk cId="2251965626" sldId="322"/>
            <ac:spMk id="2" creationId="{73C57DD6-EE57-4A31-ACA3-9258B7076E24}"/>
          </ac:spMkLst>
        </pc:spChg>
        <pc:spChg chg="mod">
          <ac:chgData name="Gastgebruiker" userId="S::urn:spo:anon#c27dc68bfef1d6e5682b340895165bdb9481d2b1498bd35c9c803ef8708b5287::" providerId="AD" clId="Web-{0AC66148-E00C-8501-B1E2-22E614EC1823}" dt="2020-10-16T14:40:02.508" v="104" actId="20577"/>
          <ac:spMkLst>
            <pc:docMk/>
            <pc:sldMk cId="2251965626" sldId="322"/>
            <ac:spMk id="3" creationId="{4793F45B-B053-45D0-A265-7C1974AEAEEF}"/>
          </ac:spMkLst>
        </pc:spChg>
        <pc:spChg chg="del">
          <ac:chgData name="Gastgebruiker" userId="S::urn:spo:anon#c27dc68bfef1d6e5682b340895165bdb9481d2b1498bd35c9c803ef8708b5287::" providerId="AD" clId="Web-{0AC66148-E00C-8501-B1E2-22E614EC1823}" dt="2020-10-16T14:37:03.303" v="0"/>
          <ac:spMkLst>
            <pc:docMk/>
            <pc:sldMk cId="2251965626" sldId="322"/>
            <ac:spMk id="5" creationId="{19E23219-27BD-42D4-BAFE-F7749B5EFB66}"/>
          </ac:spMkLst>
        </pc:spChg>
      </pc:sldChg>
    </pc:docChg>
  </pc:docChgLst>
  <pc:docChgLst>
    <pc:chgData name="Jihad Van Puymbroeck" userId="7d91b8b6-6f9c-4e0f-944a-d530846f4f2f" providerId="ADAL" clId="{65FF9259-B7A8-426E-948B-1BE17685881B}"/>
    <pc:docChg chg="undo custSel addSld delSld modSld sldOrd">
      <pc:chgData name="Jihad Van Puymbroeck" userId="7d91b8b6-6f9c-4e0f-944a-d530846f4f2f" providerId="ADAL" clId="{65FF9259-B7A8-426E-948B-1BE17685881B}" dt="2020-11-17T14:54:41.931" v="2425" actId="404"/>
      <pc:docMkLst>
        <pc:docMk/>
      </pc:docMkLst>
      <pc:sldChg chg="modSp mod">
        <pc:chgData name="Jihad Van Puymbroeck" userId="7d91b8b6-6f9c-4e0f-944a-d530846f4f2f" providerId="ADAL" clId="{65FF9259-B7A8-426E-948B-1BE17685881B}" dt="2020-10-26T09:56:11.503" v="2323" actId="20577"/>
        <pc:sldMkLst>
          <pc:docMk/>
          <pc:sldMk cId="3298245878" sldId="274"/>
        </pc:sldMkLst>
        <pc:spChg chg="mod">
          <ac:chgData name="Jihad Van Puymbroeck" userId="7d91b8b6-6f9c-4e0f-944a-d530846f4f2f" providerId="ADAL" clId="{65FF9259-B7A8-426E-948B-1BE17685881B}" dt="2020-10-26T09:35:23.305" v="1622" actId="20577"/>
          <ac:spMkLst>
            <pc:docMk/>
            <pc:sldMk cId="3298245878" sldId="274"/>
            <ac:spMk id="2" creationId="{BF8258C9-2EC1-1C4B-B9D8-6B829B94A6F6}"/>
          </ac:spMkLst>
        </pc:spChg>
        <pc:spChg chg="mod">
          <ac:chgData name="Jihad Van Puymbroeck" userId="7d91b8b6-6f9c-4e0f-944a-d530846f4f2f" providerId="ADAL" clId="{65FF9259-B7A8-426E-948B-1BE17685881B}" dt="2020-10-26T09:56:11.503" v="2323" actId="20577"/>
          <ac:spMkLst>
            <pc:docMk/>
            <pc:sldMk cId="3298245878" sldId="274"/>
            <ac:spMk id="3" creationId="{41A17161-5557-5F41-AAF1-BD327A55A7E8}"/>
          </ac:spMkLst>
        </pc:spChg>
      </pc:sldChg>
      <pc:sldChg chg="addSp delSp modSp mod">
        <pc:chgData name="Jihad Van Puymbroeck" userId="7d91b8b6-6f9c-4e0f-944a-d530846f4f2f" providerId="ADAL" clId="{65FF9259-B7A8-426E-948B-1BE17685881B}" dt="2020-10-16T16:09:08.974" v="896" actId="20577"/>
        <pc:sldMkLst>
          <pc:docMk/>
          <pc:sldMk cId="3341625632" sldId="286"/>
        </pc:sldMkLst>
        <pc:spChg chg="mod">
          <ac:chgData name="Jihad Van Puymbroeck" userId="7d91b8b6-6f9c-4e0f-944a-d530846f4f2f" providerId="ADAL" clId="{65FF9259-B7A8-426E-948B-1BE17685881B}" dt="2020-10-16T16:09:08.974" v="896" actId="20577"/>
          <ac:spMkLst>
            <pc:docMk/>
            <pc:sldMk cId="3341625632" sldId="286"/>
            <ac:spMk id="3" creationId="{6309715D-01D6-472E-B24A-775DE8513BAC}"/>
          </ac:spMkLst>
        </pc:spChg>
        <pc:picChg chg="del">
          <ac:chgData name="Jihad Van Puymbroeck" userId="7d91b8b6-6f9c-4e0f-944a-d530846f4f2f" providerId="ADAL" clId="{65FF9259-B7A8-426E-948B-1BE17685881B}" dt="2020-10-15T15:47:12.987" v="821" actId="478"/>
          <ac:picMkLst>
            <pc:docMk/>
            <pc:sldMk cId="3341625632" sldId="286"/>
            <ac:picMk id="5" creationId="{443BD594-AFC6-448B-9DF0-78339C2AA485}"/>
          </ac:picMkLst>
        </pc:picChg>
        <pc:picChg chg="add mod">
          <ac:chgData name="Jihad Van Puymbroeck" userId="7d91b8b6-6f9c-4e0f-944a-d530846f4f2f" providerId="ADAL" clId="{65FF9259-B7A8-426E-948B-1BE17685881B}" dt="2020-10-16T16:08:42.215" v="892" actId="1076"/>
          <ac:picMkLst>
            <pc:docMk/>
            <pc:sldMk cId="3341625632" sldId="286"/>
            <ac:picMk id="5" creationId="{AA8C30DA-CDE2-4766-A634-527F890B4336}"/>
          </ac:picMkLst>
        </pc:picChg>
        <pc:picChg chg="add del mod">
          <ac:chgData name="Jihad Van Puymbroeck" userId="7d91b8b6-6f9c-4e0f-944a-d530846f4f2f" providerId="ADAL" clId="{65FF9259-B7A8-426E-948B-1BE17685881B}" dt="2020-10-15T15:44:35.023" v="817" actId="478"/>
          <ac:picMkLst>
            <pc:docMk/>
            <pc:sldMk cId="3341625632" sldId="286"/>
            <ac:picMk id="6" creationId="{07301506-9847-4CB5-AF20-3748A268FFDB}"/>
          </ac:picMkLst>
        </pc:picChg>
        <pc:picChg chg="add mod">
          <ac:chgData name="Jihad Van Puymbroeck" userId="7d91b8b6-6f9c-4e0f-944a-d530846f4f2f" providerId="ADAL" clId="{65FF9259-B7A8-426E-948B-1BE17685881B}" dt="2020-10-16T16:08:47.225" v="894" actId="1076"/>
          <ac:picMkLst>
            <pc:docMk/>
            <pc:sldMk cId="3341625632" sldId="286"/>
            <ac:picMk id="7" creationId="{432BFF90-E580-4AE1-A308-465A25BBBEF8}"/>
          </ac:picMkLst>
        </pc:picChg>
        <pc:picChg chg="add del mod">
          <ac:chgData name="Jihad Van Puymbroeck" userId="7d91b8b6-6f9c-4e0f-944a-d530846f4f2f" providerId="ADAL" clId="{65FF9259-B7A8-426E-948B-1BE17685881B}" dt="2020-10-15T15:47:12.443" v="820" actId="478"/>
          <ac:picMkLst>
            <pc:docMk/>
            <pc:sldMk cId="3341625632" sldId="286"/>
            <ac:picMk id="8" creationId="{D45C705D-C066-4B9E-A84A-645332C9380D}"/>
          </ac:picMkLst>
        </pc:picChg>
      </pc:sldChg>
      <pc:sldChg chg="addSp delSp modSp mod ord">
        <pc:chgData name="Jihad Van Puymbroeck" userId="7d91b8b6-6f9c-4e0f-944a-d530846f4f2f" providerId="ADAL" clId="{65FF9259-B7A8-426E-948B-1BE17685881B}" dt="2020-10-22T10:55:29.360" v="1388" actId="20577"/>
        <pc:sldMkLst>
          <pc:docMk/>
          <pc:sldMk cId="1162984989" sldId="296"/>
        </pc:sldMkLst>
        <pc:spChg chg="mod">
          <ac:chgData name="Jihad Van Puymbroeck" userId="7d91b8b6-6f9c-4e0f-944a-d530846f4f2f" providerId="ADAL" clId="{65FF9259-B7A8-426E-948B-1BE17685881B}" dt="2020-10-22T10:55:29.360" v="1388" actId="20577"/>
          <ac:spMkLst>
            <pc:docMk/>
            <pc:sldMk cId="1162984989" sldId="296"/>
            <ac:spMk id="2" creationId="{0DC6C2AA-BC2D-4EFB-8DBE-0DE5C087C69B}"/>
          </ac:spMkLst>
        </pc:spChg>
        <pc:spChg chg="mod">
          <ac:chgData name="Jihad Van Puymbroeck" userId="7d91b8b6-6f9c-4e0f-944a-d530846f4f2f" providerId="ADAL" clId="{65FF9259-B7A8-426E-948B-1BE17685881B}" dt="2020-10-22T10:55:22.790" v="1386" actId="20577"/>
          <ac:spMkLst>
            <pc:docMk/>
            <pc:sldMk cId="1162984989" sldId="296"/>
            <ac:spMk id="3" creationId="{790EA591-B748-4265-85B2-500015E1BB4B}"/>
          </ac:spMkLst>
        </pc:spChg>
        <pc:spChg chg="del">
          <ac:chgData name="Jihad Van Puymbroeck" userId="7d91b8b6-6f9c-4e0f-944a-d530846f4f2f" providerId="ADAL" clId="{65FF9259-B7A8-426E-948B-1BE17685881B}" dt="2020-10-22T09:52:37.146" v="1359"/>
          <ac:spMkLst>
            <pc:docMk/>
            <pc:sldMk cId="1162984989" sldId="296"/>
            <ac:spMk id="5" creationId="{4BE76CA4-BC2B-4A0D-AAED-5DE99EFD6489}"/>
          </ac:spMkLst>
        </pc:spChg>
        <pc:spChg chg="del">
          <ac:chgData name="Jihad Van Puymbroeck" userId="7d91b8b6-6f9c-4e0f-944a-d530846f4f2f" providerId="ADAL" clId="{65FF9259-B7A8-426E-948B-1BE17685881B}" dt="2020-10-22T08:52:07.137" v="1128" actId="478"/>
          <ac:spMkLst>
            <pc:docMk/>
            <pc:sldMk cId="1162984989" sldId="296"/>
            <ac:spMk id="7" creationId="{48C60835-CAEB-474D-BAF3-3883A4DE8DD4}"/>
          </ac:spMkLst>
        </pc:spChg>
        <pc:spChg chg="add del mod">
          <ac:chgData name="Jihad Van Puymbroeck" userId="7d91b8b6-6f9c-4e0f-944a-d530846f4f2f" providerId="ADAL" clId="{65FF9259-B7A8-426E-948B-1BE17685881B}" dt="2020-10-22T09:52:39.478" v="1362" actId="478"/>
          <ac:spMkLst>
            <pc:docMk/>
            <pc:sldMk cId="1162984989" sldId="296"/>
            <ac:spMk id="8" creationId="{8EE64096-45D7-419E-BA1B-21295D626E51}"/>
          </ac:spMkLst>
        </pc:spChg>
        <pc:spChg chg="add mod">
          <ac:chgData name="Jihad Van Puymbroeck" userId="7d91b8b6-6f9c-4e0f-944a-d530846f4f2f" providerId="ADAL" clId="{65FF9259-B7A8-426E-948B-1BE17685881B}" dt="2020-10-22T10:28:59.069" v="1374"/>
          <ac:spMkLst>
            <pc:docMk/>
            <pc:sldMk cId="1162984989" sldId="296"/>
            <ac:spMk id="11" creationId="{8559E130-9DE0-471E-AE0D-A1F1AE952195}"/>
          </ac:spMkLst>
        </pc:spChg>
        <pc:picChg chg="add del mod">
          <ac:chgData name="Jihad Van Puymbroeck" userId="7d91b8b6-6f9c-4e0f-944a-d530846f4f2f" providerId="ADAL" clId="{65FF9259-B7A8-426E-948B-1BE17685881B}" dt="2020-10-22T09:52:38.655" v="1360" actId="478"/>
          <ac:picMkLst>
            <pc:docMk/>
            <pc:sldMk cId="1162984989" sldId="296"/>
            <ac:picMk id="6" creationId="{1FA691CB-B9BB-45A9-841A-DE8C104FDA4D}"/>
          </ac:picMkLst>
        </pc:picChg>
        <pc:picChg chg="add del mod">
          <ac:chgData name="Jihad Van Puymbroeck" userId="7d91b8b6-6f9c-4e0f-944a-d530846f4f2f" providerId="ADAL" clId="{65FF9259-B7A8-426E-948B-1BE17685881B}" dt="2020-10-22T10:51:07.866" v="1375" actId="478"/>
          <ac:picMkLst>
            <pc:docMk/>
            <pc:sldMk cId="1162984989" sldId="296"/>
            <ac:picMk id="10" creationId="{858C09D6-243A-409E-BA01-72CF37D9ED3C}"/>
          </ac:picMkLst>
        </pc:picChg>
        <pc:picChg chg="add mod">
          <ac:chgData name="Jihad Van Puymbroeck" userId="7d91b8b6-6f9c-4e0f-944a-d530846f4f2f" providerId="ADAL" clId="{65FF9259-B7A8-426E-948B-1BE17685881B}" dt="2020-10-22T10:51:12.189" v="1377" actId="1076"/>
          <ac:picMkLst>
            <pc:docMk/>
            <pc:sldMk cId="1162984989" sldId="296"/>
            <ac:picMk id="13" creationId="{A64CF5A9-2BC9-4857-9EC6-755D30F227B5}"/>
          </ac:picMkLst>
        </pc:picChg>
      </pc:sldChg>
      <pc:sldChg chg="ord">
        <pc:chgData name="Jihad Van Puymbroeck" userId="7d91b8b6-6f9c-4e0f-944a-d530846f4f2f" providerId="ADAL" clId="{65FF9259-B7A8-426E-948B-1BE17685881B}" dt="2020-10-26T09:58:30.455" v="2330"/>
        <pc:sldMkLst>
          <pc:docMk/>
          <pc:sldMk cId="564524916" sldId="297"/>
        </pc:sldMkLst>
      </pc:sldChg>
      <pc:sldChg chg="del">
        <pc:chgData name="Jihad Van Puymbroeck" userId="7d91b8b6-6f9c-4e0f-944a-d530846f4f2f" providerId="ADAL" clId="{65FF9259-B7A8-426E-948B-1BE17685881B}" dt="2020-10-22T09:36:06.136" v="1358" actId="47"/>
        <pc:sldMkLst>
          <pc:docMk/>
          <pc:sldMk cId="3965564152" sldId="298"/>
        </pc:sldMkLst>
      </pc:sldChg>
      <pc:sldChg chg="modSp mod">
        <pc:chgData name="Jihad Van Puymbroeck" userId="7d91b8b6-6f9c-4e0f-944a-d530846f4f2f" providerId="ADAL" clId="{65FF9259-B7A8-426E-948B-1BE17685881B}" dt="2020-10-16T16:07:10.320" v="874" actId="5793"/>
        <pc:sldMkLst>
          <pc:docMk/>
          <pc:sldMk cId="3712199054" sldId="308"/>
        </pc:sldMkLst>
        <pc:spChg chg="mod">
          <ac:chgData name="Jihad Van Puymbroeck" userId="7d91b8b6-6f9c-4e0f-944a-d530846f4f2f" providerId="ADAL" clId="{65FF9259-B7A8-426E-948B-1BE17685881B}" dt="2020-10-16T16:07:10.320" v="874" actId="5793"/>
          <ac:spMkLst>
            <pc:docMk/>
            <pc:sldMk cId="3712199054" sldId="308"/>
            <ac:spMk id="3" creationId="{9A421E47-203A-475C-9188-E0C10E0C94BF}"/>
          </ac:spMkLst>
        </pc:spChg>
      </pc:sldChg>
      <pc:sldChg chg="addSp delSp modSp mod addAnim delAnim modAnim">
        <pc:chgData name="Jihad Van Puymbroeck" userId="7d91b8b6-6f9c-4e0f-944a-d530846f4f2f" providerId="ADAL" clId="{65FF9259-B7A8-426E-948B-1BE17685881B}" dt="2020-10-22T12:54:28.649" v="1401"/>
        <pc:sldMkLst>
          <pc:docMk/>
          <pc:sldMk cId="3967815182" sldId="313"/>
        </pc:sldMkLst>
        <pc:spChg chg="mod">
          <ac:chgData name="Jihad Van Puymbroeck" userId="7d91b8b6-6f9c-4e0f-944a-d530846f4f2f" providerId="ADAL" clId="{65FF9259-B7A8-426E-948B-1BE17685881B}" dt="2020-10-21T09:38:11.750" v="922" actId="20577"/>
          <ac:spMkLst>
            <pc:docMk/>
            <pc:sldMk cId="3967815182" sldId="313"/>
            <ac:spMk id="2" creationId="{2C6E0F3A-A90F-48FF-98C5-A25046F40A6F}"/>
          </ac:spMkLst>
        </pc:spChg>
        <pc:spChg chg="mod">
          <ac:chgData name="Jihad Van Puymbroeck" userId="7d91b8b6-6f9c-4e0f-944a-d530846f4f2f" providerId="ADAL" clId="{65FF9259-B7A8-426E-948B-1BE17685881B}" dt="2020-10-21T09:38:47.021" v="967" actId="20577"/>
          <ac:spMkLst>
            <pc:docMk/>
            <pc:sldMk cId="3967815182" sldId="313"/>
            <ac:spMk id="4" creationId="{B45ADC17-02A2-4530-8E53-7F3E3ADA6EF4}"/>
          </ac:spMkLst>
        </pc:spChg>
        <pc:spChg chg="add del">
          <ac:chgData name="Jihad Van Puymbroeck" userId="7d91b8b6-6f9c-4e0f-944a-d530846f4f2f" providerId="ADAL" clId="{65FF9259-B7A8-426E-948B-1BE17685881B}" dt="2020-10-21T09:38:21.359" v="923" actId="478"/>
          <ac:spMkLst>
            <pc:docMk/>
            <pc:sldMk cId="3967815182" sldId="313"/>
            <ac:spMk id="6" creationId="{532E9EE4-C12D-4C9B-A863-3279485F4511}"/>
          </ac:spMkLst>
        </pc:spChg>
        <pc:picChg chg="add del mod modCrop">
          <ac:chgData name="Jihad Van Puymbroeck" userId="7d91b8b6-6f9c-4e0f-944a-d530846f4f2f" providerId="ADAL" clId="{65FF9259-B7A8-426E-948B-1BE17685881B}" dt="2020-10-21T09:42:08.552" v="983" actId="1076"/>
          <ac:picMkLst>
            <pc:docMk/>
            <pc:sldMk cId="3967815182" sldId="313"/>
            <ac:picMk id="5" creationId="{234B7C4B-7AB1-46FF-9335-751125475502}"/>
          </ac:picMkLst>
        </pc:picChg>
      </pc:sldChg>
      <pc:sldChg chg="addSp delSp modSp mod modClrScheme chgLayout">
        <pc:chgData name="Jihad Van Puymbroeck" userId="7d91b8b6-6f9c-4e0f-944a-d530846f4f2f" providerId="ADAL" clId="{65FF9259-B7A8-426E-948B-1BE17685881B}" dt="2020-10-21T09:42:59.830" v="990" actId="478"/>
        <pc:sldMkLst>
          <pc:docMk/>
          <pc:sldMk cId="483070054" sldId="316"/>
        </pc:sldMkLst>
        <pc:spChg chg="mod ord">
          <ac:chgData name="Jihad Van Puymbroeck" userId="7d91b8b6-6f9c-4e0f-944a-d530846f4f2f" providerId="ADAL" clId="{65FF9259-B7A8-426E-948B-1BE17685881B}" dt="2020-10-21T09:42:57.252" v="989" actId="700"/>
          <ac:spMkLst>
            <pc:docMk/>
            <pc:sldMk cId="483070054" sldId="316"/>
            <ac:spMk id="2" creationId="{AD079CCA-B4FF-4C9B-AA7A-341BFDFCAEA6}"/>
          </ac:spMkLst>
        </pc:spChg>
        <pc:spChg chg="mod ord">
          <ac:chgData name="Jihad Van Puymbroeck" userId="7d91b8b6-6f9c-4e0f-944a-d530846f4f2f" providerId="ADAL" clId="{65FF9259-B7A8-426E-948B-1BE17685881B}" dt="2020-10-21T09:42:57.252" v="989" actId="700"/>
          <ac:spMkLst>
            <pc:docMk/>
            <pc:sldMk cId="483070054" sldId="316"/>
            <ac:spMk id="3" creationId="{39F61C98-1C73-49BC-9C3B-BBC8AFD4FAC9}"/>
          </ac:spMkLst>
        </pc:spChg>
        <pc:spChg chg="add del mod ord">
          <ac:chgData name="Jihad Van Puymbroeck" userId="7d91b8b6-6f9c-4e0f-944a-d530846f4f2f" providerId="ADAL" clId="{65FF9259-B7A8-426E-948B-1BE17685881B}" dt="2020-10-21T09:42:57.252" v="989" actId="700"/>
          <ac:spMkLst>
            <pc:docMk/>
            <pc:sldMk cId="483070054" sldId="316"/>
            <ac:spMk id="5" creationId="{C1A2E475-3515-473C-A518-0838588FED5F}"/>
          </ac:spMkLst>
        </pc:spChg>
        <pc:picChg chg="add del mod">
          <ac:chgData name="Jihad Van Puymbroeck" userId="7d91b8b6-6f9c-4e0f-944a-d530846f4f2f" providerId="ADAL" clId="{65FF9259-B7A8-426E-948B-1BE17685881B}" dt="2020-10-21T09:42:59.830" v="990" actId="478"/>
          <ac:picMkLst>
            <pc:docMk/>
            <pc:sldMk cId="483070054" sldId="316"/>
            <ac:picMk id="4" creationId="{3E57985E-0D2E-49F3-B455-9648B74DAAE1}"/>
          </ac:picMkLst>
        </pc:picChg>
      </pc:sldChg>
      <pc:sldChg chg="modSp mod">
        <pc:chgData name="Jihad Van Puymbroeck" userId="7d91b8b6-6f9c-4e0f-944a-d530846f4f2f" providerId="ADAL" clId="{65FF9259-B7A8-426E-948B-1BE17685881B}" dt="2020-11-17T10:31:53.242" v="2369" actId="20577"/>
        <pc:sldMkLst>
          <pc:docMk/>
          <pc:sldMk cId="3727829295" sldId="318"/>
        </pc:sldMkLst>
        <pc:spChg chg="mod">
          <ac:chgData name="Jihad Van Puymbroeck" userId="7d91b8b6-6f9c-4e0f-944a-d530846f4f2f" providerId="ADAL" clId="{65FF9259-B7A8-426E-948B-1BE17685881B}" dt="2020-11-17T10:31:53.242" v="2369" actId="20577"/>
          <ac:spMkLst>
            <pc:docMk/>
            <pc:sldMk cId="3727829295" sldId="318"/>
            <ac:spMk id="2" creationId="{2587DB1F-171F-41AF-85F6-A6C4FE033D98}"/>
          </ac:spMkLst>
        </pc:spChg>
      </pc:sldChg>
      <pc:sldChg chg="modSp mod">
        <pc:chgData name="Jihad Van Puymbroeck" userId="7d91b8b6-6f9c-4e0f-944a-d530846f4f2f" providerId="ADAL" clId="{65FF9259-B7A8-426E-948B-1BE17685881B}" dt="2020-10-18T17:08:37.612" v="900" actId="20577"/>
        <pc:sldMkLst>
          <pc:docMk/>
          <pc:sldMk cId="2251965626" sldId="322"/>
        </pc:sldMkLst>
        <pc:spChg chg="mod">
          <ac:chgData name="Jihad Van Puymbroeck" userId="7d91b8b6-6f9c-4e0f-944a-d530846f4f2f" providerId="ADAL" clId="{65FF9259-B7A8-426E-948B-1BE17685881B}" dt="2020-10-16T16:06:38.455" v="822" actId="1076"/>
          <ac:spMkLst>
            <pc:docMk/>
            <pc:sldMk cId="2251965626" sldId="322"/>
            <ac:spMk id="2" creationId="{73C57DD6-EE57-4A31-ACA3-9258B7076E24}"/>
          </ac:spMkLst>
        </pc:spChg>
        <pc:spChg chg="mod">
          <ac:chgData name="Jihad Van Puymbroeck" userId="7d91b8b6-6f9c-4e0f-944a-d530846f4f2f" providerId="ADAL" clId="{65FF9259-B7A8-426E-948B-1BE17685881B}" dt="2020-10-18T17:08:37.612" v="900" actId="20577"/>
          <ac:spMkLst>
            <pc:docMk/>
            <pc:sldMk cId="2251965626" sldId="322"/>
            <ac:spMk id="3" creationId="{4793F45B-B053-45D0-A265-7C1974AEAEEF}"/>
          </ac:spMkLst>
        </pc:spChg>
      </pc:sldChg>
      <pc:sldChg chg="addSp modSp add mod modAnim">
        <pc:chgData name="Jihad Van Puymbroeck" userId="7d91b8b6-6f9c-4e0f-944a-d530846f4f2f" providerId="ADAL" clId="{65FF9259-B7A8-426E-948B-1BE17685881B}" dt="2020-10-22T12:54:32.220" v="1402"/>
        <pc:sldMkLst>
          <pc:docMk/>
          <pc:sldMk cId="567691521" sldId="323"/>
        </pc:sldMkLst>
        <pc:picChg chg="add mod modCrop">
          <ac:chgData name="Jihad Van Puymbroeck" userId="7d91b8b6-6f9c-4e0f-944a-d530846f4f2f" providerId="ADAL" clId="{65FF9259-B7A8-426E-948B-1BE17685881B}" dt="2020-10-21T09:42:04.328" v="982" actId="1076"/>
          <ac:picMkLst>
            <pc:docMk/>
            <pc:sldMk cId="567691521" sldId="323"/>
            <ac:picMk id="5" creationId="{8BB8E4CD-3A86-4022-BFC4-0D08A80E8C71}"/>
          </ac:picMkLst>
        </pc:picChg>
      </pc:sldChg>
      <pc:sldChg chg="addSp delSp modSp new mod modClrScheme chgLayout">
        <pc:chgData name="Jihad Van Puymbroeck" userId="7d91b8b6-6f9c-4e0f-944a-d530846f4f2f" providerId="ADAL" clId="{65FF9259-B7A8-426E-948B-1BE17685881B}" dt="2020-10-21T09:44:07.343" v="1104" actId="20577"/>
        <pc:sldMkLst>
          <pc:docMk/>
          <pc:sldMk cId="1269097124" sldId="324"/>
        </pc:sldMkLst>
        <pc:spChg chg="mod ord">
          <ac:chgData name="Jihad Van Puymbroeck" userId="7d91b8b6-6f9c-4e0f-944a-d530846f4f2f" providerId="ADAL" clId="{65FF9259-B7A8-426E-948B-1BE17685881B}" dt="2020-10-21T09:43:47.440" v="1035" actId="14100"/>
          <ac:spMkLst>
            <pc:docMk/>
            <pc:sldMk cId="1269097124" sldId="324"/>
            <ac:spMk id="2" creationId="{8830F1E5-B66F-4742-B51C-0C7A62E45C6C}"/>
          </ac:spMkLst>
        </pc:spChg>
        <pc:spChg chg="del mod ord">
          <ac:chgData name="Jihad Van Puymbroeck" userId="7d91b8b6-6f9c-4e0f-944a-d530846f4f2f" providerId="ADAL" clId="{65FF9259-B7A8-426E-948B-1BE17685881B}" dt="2020-10-21T09:43:41.500" v="1033" actId="700"/>
          <ac:spMkLst>
            <pc:docMk/>
            <pc:sldMk cId="1269097124" sldId="324"/>
            <ac:spMk id="3" creationId="{BAC87419-7A49-4E25-BCA6-D428CA973B86}"/>
          </ac:spMkLst>
        </pc:spChg>
        <pc:spChg chg="add mod ord">
          <ac:chgData name="Jihad Van Puymbroeck" userId="7d91b8b6-6f9c-4e0f-944a-d530846f4f2f" providerId="ADAL" clId="{65FF9259-B7A8-426E-948B-1BE17685881B}" dt="2020-10-21T09:44:07.343" v="1104" actId="20577"/>
          <ac:spMkLst>
            <pc:docMk/>
            <pc:sldMk cId="1269097124" sldId="324"/>
            <ac:spMk id="6" creationId="{06A3868F-7A09-44C4-87BB-C9D78B01A142}"/>
          </ac:spMkLst>
        </pc:spChg>
        <pc:spChg chg="add mod ord">
          <ac:chgData name="Jihad Van Puymbroeck" userId="7d91b8b6-6f9c-4e0f-944a-d530846f4f2f" providerId="ADAL" clId="{65FF9259-B7A8-426E-948B-1BE17685881B}" dt="2020-10-21T09:43:41.500" v="1033" actId="700"/>
          <ac:spMkLst>
            <pc:docMk/>
            <pc:sldMk cId="1269097124" sldId="324"/>
            <ac:spMk id="7" creationId="{54B3B09D-6155-4DCA-95BF-7B17E8800B70}"/>
          </ac:spMkLst>
        </pc:spChg>
        <pc:picChg chg="add mod">
          <ac:chgData name="Jihad Van Puymbroeck" userId="7d91b8b6-6f9c-4e0f-944a-d530846f4f2f" providerId="ADAL" clId="{65FF9259-B7A8-426E-948B-1BE17685881B}" dt="2020-10-21T09:43:44.049" v="1034" actId="1076"/>
          <ac:picMkLst>
            <pc:docMk/>
            <pc:sldMk cId="1269097124" sldId="324"/>
            <ac:picMk id="5" creationId="{AD984FF6-D3F1-4C04-9394-C1155F0CA75F}"/>
          </ac:picMkLst>
        </pc:picChg>
      </pc:sldChg>
      <pc:sldChg chg="addSp delSp modSp new mod">
        <pc:chgData name="Jihad Van Puymbroeck" userId="7d91b8b6-6f9c-4e0f-944a-d530846f4f2f" providerId="ADAL" clId="{65FF9259-B7A8-426E-948B-1BE17685881B}" dt="2020-10-22T11:05:24.264" v="1397" actId="1076"/>
        <pc:sldMkLst>
          <pc:docMk/>
          <pc:sldMk cId="1487970437" sldId="325"/>
        </pc:sldMkLst>
        <pc:spChg chg="mod">
          <ac:chgData name="Jihad Van Puymbroeck" userId="7d91b8b6-6f9c-4e0f-944a-d530846f4f2f" providerId="ADAL" clId="{65FF9259-B7A8-426E-948B-1BE17685881B}" dt="2020-10-22T08:52:16.622" v="1168" actId="20577"/>
          <ac:spMkLst>
            <pc:docMk/>
            <pc:sldMk cId="1487970437" sldId="325"/>
            <ac:spMk id="2" creationId="{47C26132-433A-490C-A76E-58C757F27F31}"/>
          </ac:spMkLst>
        </pc:spChg>
        <pc:spChg chg="mod">
          <ac:chgData name="Jihad Van Puymbroeck" userId="7d91b8b6-6f9c-4e0f-944a-d530846f4f2f" providerId="ADAL" clId="{65FF9259-B7A8-426E-948B-1BE17685881B}" dt="2020-10-22T08:53:25.942" v="1357" actId="14100"/>
          <ac:spMkLst>
            <pc:docMk/>
            <pc:sldMk cId="1487970437" sldId="325"/>
            <ac:spMk id="3" creationId="{74F71574-556C-4DD8-9E1F-64C76B0AF3F9}"/>
          </ac:spMkLst>
        </pc:spChg>
        <pc:spChg chg="del">
          <ac:chgData name="Jihad Van Puymbroeck" userId="7d91b8b6-6f9c-4e0f-944a-d530846f4f2f" providerId="ADAL" clId="{65FF9259-B7A8-426E-948B-1BE17685881B}" dt="2020-10-22T11:01:12.585" v="1389" actId="478"/>
          <ac:spMkLst>
            <pc:docMk/>
            <pc:sldMk cId="1487970437" sldId="325"/>
            <ac:spMk id="4" creationId="{120B7358-4AAC-4242-86B3-24A66DFB22B1}"/>
          </ac:spMkLst>
        </pc:spChg>
        <pc:spChg chg="add mod">
          <ac:chgData name="Jihad Van Puymbroeck" userId="7d91b8b6-6f9c-4e0f-944a-d530846f4f2f" providerId="ADAL" clId="{65FF9259-B7A8-426E-948B-1BE17685881B}" dt="2020-10-22T11:05:24.264" v="1397" actId="1076"/>
          <ac:spMkLst>
            <pc:docMk/>
            <pc:sldMk cId="1487970437" sldId="325"/>
            <ac:spMk id="5" creationId="{3741E244-BE56-483F-83B7-86220EB3B50E}"/>
          </ac:spMkLst>
        </pc:spChg>
        <pc:picChg chg="add mod">
          <ac:chgData name="Jihad Van Puymbroeck" userId="7d91b8b6-6f9c-4e0f-944a-d530846f4f2f" providerId="ADAL" clId="{65FF9259-B7A8-426E-948B-1BE17685881B}" dt="2020-10-22T11:04:45.445" v="1396" actId="1076"/>
          <ac:picMkLst>
            <pc:docMk/>
            <pc:sldMk cId="1487970437" sldId="325"/>
            <ac:picMk id="7" creationId="{5E057FDC-9B57-4766-B07F-8A547D6D2160}"/>
          </ac:picMkLst>
        </pc:picChg>
      </pc:sldChg>
      <pc:sldChg chg="new del">
        <pc:chgData name="Jihad Van Puymbroeck" userId="7d91b8b6-6f9c-4e0f-944a-d530846f4f2f" providerId="ADAL" clId="{65FF9259-B7A8-426E-948B-1BE17685881B}" dt="2020-10-21T09:44:10.500" v="1105" actId="47"/>
        <pc:sldMkLst>
          <pc:docMk/>
          <pc:sldMk cId="2685536399" sldId="325"/>
        </pc:sldMkLst>
      </pc:sldChg>
      <pc:sldChg chg="addSp delSp modSp new mod ord modNotesTx">
        <pc:chgData name="Jihad Van Puymbroeck" userId="7d91b8b6-6f9c-4e0f-944a-d530846f4f2f" providerId="ADAL" clId="{65FF9259-B7A8-426E-948B-1BE17685881B}" dt="2020-11-17T14:54:41.931" v="2425" actId="404"/>
        <pc:sldMkLst>
          <pc:docMk/>
          <pc:sldMk cId="151238306" sldId="326"/>
        </pc:sldMkLst>
        <pc:spChg chg="mod">
          <ac:chgData name="Jihad Van Puymbroeck" userId="7d91b8b6-6f9c-4e0f-944a-d530846f4f2f" providerId="ADAL" clId="{65FF9259-B7A8-426E-948B-1BE17685881B}" dt="2020-10-22T12:57:19.639" v="1532" actId="20577"/>
          <ac:spMkLst>
            <pc:docMk/>
            <pc:sldMk cId="151238306" sldId="326"/>
            <ac:spMk id="2" creationId="{DCEFD32A-36AB-406E-B6D4-A88E233F756B}"/>
          </ac:spMkLst>
        </pc:spChg>
        <pc:spChg chg="mod">
          <ac:chgData name="Jihad Van Puymbroeck" userId="7d91b8b6-6f9c-4e0f-944a-d530846f4f2f" providerId="ADAL" clId="{65FF9259-B7A8-426E-948B-1BE17685881B}" dt="2020-11-17T14:54:41.931" v="2425" actId="404"/>
          <ac:spMkLst>
            <pc:docMk/>
            <pc:sldMk cId="151238306" sldId="326"/>
            <ac:spMk id="3" creationId="{4EB11E01-4746-45E6-9BEE-A6799092E9F3}"/>
          </ac:spMkLst>
        </pc:spChg>
        <pc:spChg chg="del">
          <ac:chgData name="Jihad Van Puymbroeck" userId="7d91b8b6-6f9c-4e0f-944a-d530846f4f2f" providerId="ADAL" clId="{65FF9259-B7A8-426E-948B-1BE17685881B}" dt="2020-10-22T12:57:56.499" v="1607" actId="478"/>
          <ac:spMkLst>
            <pc:docMk/>
            <pc:sldMk cId="151238306" sldId="326"/>
            <ac:spMk id="4" creationId="{D8636E2E-95AF-4340-8EE3-DD550C0E9BED}"/>
          </ac:spMkLst>
        </pc:spChg>
        <pc:spChg chg="add mod">
          <ac:chgData name="Jihad Van Puymbroeck" userId="7d91b8b6-6f9c-4e0f-944a-d530846f4f2f" providerId="ADAL" clId="{65FF9259-B7A8-426E-948B-1BE17685881B}" dt="2020-10-22T12:58:05.791" v="1610" actId="20577"/>
          <ac:spMkLst>
            <pc:docMk/>
            <pc:sldMk cId="151238306" sldId="326"/>
            <ac:spMk id="5" creationId="{D5035E0B-288D-42B9-95ED-178352F674E9}"/>
          </ac:spMkLst>
        </pc:spChg>
        <pc:spChg chg="add mod">
          <ac:chgData name="Jihad Van Puymbroeck" userId="7d91b8b6-6f9c-4e0f-944a-d530846f4f2f" providerId="ADAL" clId="{65FF9259-B7A8-426E-948B-1BE17685881B}" dt="2020-10-26T09:57:55.409" v="2328" actId="20577"/>
          <ac:spMkLst>
            <pc:docMk/>
            <pc:sldMk cId="151238306" sldId="326"/>
            <ac:spMk id="6" creationId="{892B791C-113B-484C-8D05-92B5902B6CC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6245349-3C4A-42AB-A424-FB7B15852B3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C21F951-422D-4634-AC55-81DDD8CE34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FEA4BA-080F-417F-8705-6650A6D7F703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5E007EA-1083-43FE-A3F3-C63C45548F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28E392B-DB98-40D3-8620-CF453BB660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7AE42-B3F7-4E4D-B2D9-2E32AC7947B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282415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7FB97A-E30A-D646-BF44-B74E1332A08E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67BB4-D586-CF40-8547-DE71ED9EDCE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70180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Bekijk hier de volledige </a:t>
            </a:r>
            <a:r>
              <a:rPr lang="nl-BE" dirty="0" err="1"/>
              <a:t>playlist</a:t>
            </a:r>
            <a:r>
              <a:rPr lang="nl-BE" dirty="0"/>
              <a:t>: https://www.youtube.com/playlist?list=PLL9oA_5fcPPrpRGK_ekGthIRHD-dxuNQH</a:t>
            </a:r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567BB4-D586-CF40-8547-DE71ED9EDCE6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57240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1.png"/><Relationship Id="rId4" Type="http://schemas.openxmlformats.org/officeDocument/2006/relationships/image" Target="../media/image8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3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34.png"/><Relationship Id="rId4" Type="http://schemas.openxmlformats.org/officeDocument/2006/relationships/image" Target="../media/image2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2.png"/><Relationship Id="rId5" Type="http://schemas.openxmlformats.org/officeDocument/2006/relationships/image" Target="../media/image1.png"/><Relationship Id="rId4" Type="http://schemas.openxmlformats.org/officeDocument/2006/relationships/image" Target="../media/image35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4.png"/><Relationship Id="rId7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6.png"/><Relationship Id="rId5" Type="http://schemas.openxmlformats.org/officeDocument/2006/relationships/image" Target="../media/image32.png"/><Relationship Id="rId4" Type="http://schemas.openxmlformats.org/officeDocument/2006/relationships/image" Target="../media/image3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9.png"/><Relationship Id="rId5" Type="http://schemas.openxmlformats.org/officeDocument/2006/relationships/image" Target="../media/image38.png"/><Relationship Id="rId4" Type="http://schemas.openxmlformats.org/officeDocument/2006/relationships/image" Target="../media/image26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8.png"/><Relationship Id="rId5" Type="http://schemas.openxmlformats.org/officeDocument/2006/relationships/image" Target="../media/image39.png"/><Relationship Id="rId4" Type="http://schemas.openxmlformats.org/officeDocument/2006/relationships/image" Target="../media/image2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10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erste slide zonder beeld">
    <p:bg>
      <p:bgPr>
        <a:solidFill>
          <a:srgbClr val="0567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Driehoek 11">
            <a:extLst>
              <a:ext uri="{FF2B5EF4-FFF2-40B4-BE49-F238E27FC236}">
                <a16:creationId xmlns:a16="http://schemas.microsoft.com/office/drawing/2014/main" id="{00E3D26C-0885-4046-8527-4D0575CDE7B7}"/>
              </a:ext>
            </a:extLst>
          </p:cNvPr>
          <p:cNvSpPr/>
          <p:nvPr userDrawn="1"/>
        </p:nvSpPr>
        <p:spPr>
          <a:xfrm>
            <a:off x="0" y="5253116"/>
            <a:ext cx="12192000" cy="1296970"/>
          </a:xfrm>
          <a:prstGeom prst="triangle">
            <a:avLst>
              <a:gd name="adj" fmla="val 49396"/>
            </a:avLst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96BBFB3-0EA0-4640-8D0A-DD8A4D564D6D}"/>
              </a:ext>
            </a:extLst>
          </p:cNvPr>
          <p:cNvSpPr/>
          <p:nvPr userDrawn="1"/>
        </p:nvSpPr>
        <p:spPr>
          <a:xfrm>
            <a:off x="0" y="6550085"/>
            <a:ext cx="12192000" cy="307913"/>
          </a:xfrm>
          <a:prstGeom prst="rect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26" name="Afbeelding 25">
            <a:extLst>
              <a:ext uri="{FF2B5EF4-FFF2-40B4-BE49-F238E27FC236}">
                <a16:creationId xmlns:a16="http://schemas.microsoft.com/office/drawing/2014/main" id="{B7FAFB5E-3FF4-486C-997F-0C51358828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59216" y="5275501"/>
            <a:ext cx="1473567" cy="1428541"/>
          </a:xfrm>
          <a:prstGeom prst="rect">
            <a:avLst/>
          </a:prstGeom>
        </p:spPr>
      </p:pic>
      <p:pic>
        <p:nvPicPr>
          <p:cNvPr id="28" name="Afbeelding 27">
            <a:extLst>
              <a:ext uri="{FF2B5EF4-FFF2-40B4-BE49-F238E27FC236}">
                <a16:creationId xmlns:a16="http://schemas.microsoft.com/office/drawing/2014/main" id="{1371F048-0215-4A1E-93AD-F11D65C9CC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57838" y="952645"/>
            <a:ext cx="2122807" cy="2121481"/>
          </a:xfrm>
          <a:prstGeom prst="rect">
            <a:avLst/>
          </a:prstGeom>
        </p:spPr>
      </p:pic>
      <p:pic>
        <p:nvPicPr>
          <p:cNvPr id="30" name="Afbeelding 29">
            <a:extLst>
              <a:ext uri="{FF2B5EF4-FFF2-40B4-BE49-F238E27FC236}">
                <a16:creationId xmlns:a16="http://schemas.microsoft.com/office/drawing/2014/main" id="{6DDEAA8A-6A4C-4270-BB35-A179E67CD6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5414" y="3162524"/>
            <a:ext cx="1938250" cy="1515733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28C01460-9698-4EAB-BD7F-671067E1C7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1880" y="3298582"/>
            <a:ext cx="5348238" cy="632636"/>
          </a:xfrm>
          <a:prstGeom prst="rect">
            <a:avLst/>
          </a:prstGeom>
        </p:spPr>
        <p:txBody>
          <a:bodyPr anchor="b"/>
          <a:lstStyle>
            <a:lvl1pPr algn="l">
              <a:defRPr sz="3600" b="0" i="0">
                <a:solidFill>
                  <a:srgbClr val="ECEBE2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ondertitel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BE" dirty="0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C3CFC2DC-6573-46BE-873A-A5C7C462AF4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97139" y="1568192"/>
            <a:ext cx="8397720" cy="16779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rgbClr val="ECEBE2"/>
                </a:solidFill>
                <a:latin typeface="Obviously Cond Semi" panose="040D070A050403040306" pitchFamily="82" charset="0"/>
              </a:defRPr>
            </a:lvl1pPr>
          </a:lstStyle>
          <a:p>
            <a:pPr lvl="0"/>
            <a:r>
              <a:rPr lang="nl-NL" dirty="0"/>
              <a:t>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2330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eerste slide met beeld zeephelling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riehoek 6">
            <a:extLst>
              <a:ext uri="{FF2B5EF4-FFF2-40B4-BE49-F238E27FC236}">
                <a16:creationId xmlns:a16="http://schemas.microsoft.com/office/drawing/2014/main" id="{3319CFFE-A9AA-6449-9F0F-39890A2341E1}"/>
              </a:ext>
            </a:extLst>
          </p:cNvPr>
          <p:cNvSpPr/>
          <p:nvPr userDrawn="1"/>
        </p:nvSpPr>
        <p:spPr>
          <a:xfrm>
            <a:off x="0" y="5253116"/>
            <a:ext cx="12192000" cy="1296970"/>
          </a:xfrm>
          <a:prstGeom prst="triangle">
            <a:avLst>
              <a:gd name="adj" fmla="val 49396"/>
            </a:avLst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7304E0E-38BC-9846-8105-256DC569C483}"/>
              </a:ext>
            </a:extLst>
          </p:cNvPr>
          <p:cNvSpPr/>
          <p:nvPr userDrawn="1"/>
        </p:nvSpPr>
        <p:spPr>
          <a:xfrm>
            <a:off x="0" y="6550086"/>
            <a:ext cx="12192000" cy="307913"/>
          </a:xfrm>
          <a:prstGeom prst="rect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7" name="Afbeelding 16" descr="Afbeelding met pijl&#10;&#10;Automatisch gegenereerde beschrijving">
            <a:extLst>
              <a:ext uri="{FF2B5EF4-FFF2-40B4-BE49-F238E27FC236}">
                <a16:creationId xmlns:a16="http://schemas.microsoft.com/office/drawing/2014/main" id="{681345D8-1BFE-4A3D-9928-6850462462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316670">
            <a:off x="8270732" y="3226716"/>
            <a:ext cx="3186162" cy="2302003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A610E93B-258A-4728-AD92-BC11F442A75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57161" y="5253116"/>
            <a:ext cx="1474246" cy="1429200"/>
          </a:xfrm>
          <a:prstGeom prst="rect">
            <a:avLst/>
          </a:prstGeom>
        </p:spPr>
      </p:pic>
      <p:sp>
        <p:nvSpPr>
          <p:cNvPr id="9" name="Tijdelijke aanduiding voor tekst 5">
            <a:extLst>
              <a:ext uri="{FF2B5EF4-FFF2-40B4-BE49-F238E27FC236}">
                <a16:creationId xmlns:a16="http://schemas.microsoft.com/office/drawing/2014/main" id="{1F8468B5-EB2D-4CB2-B5DF-0A319401D2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4326" y="449231"/>
            <a:ext cx="8397720" cy="10969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rgbClr val="ECEBE2"/>
                </a:solidFill>
                <a:latin typeface="Obviously Cond Semi" panose="040D070A050403040306" pitchFamily="82" charset="0"/>
              </a:defRPr>
            </a:lvl1pPr>
          </a:lstStyle>
          <a:p>
            <a:pPr lvl="0"/>
            <a:r>
              <a:rPr lang="nl-NL" dirty="0"/>
              <a:t>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NL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81F36257-F816-4B20-822E-AEA7311A06A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326" y="1611098"/>
            <a:ext cx="5348238" cy="632636"/>
          </a:xfrm>
          <a:prstGeom prst="rect">
            <a:avLst/>
          </a:prstGeom>
        </p:spPr>
        <p:txBody>
          <a:bodyPr anchor="b"/>
          <a:lstStyle>
            <a:lvl1pPr algn="l">
              <a:defRPr sz="3600" b="0" i="0">
                <a:solidFill>
                  <a:srgbClr val="ECEBE2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ondertitel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53923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7B192C-546C-2646-9E08-A9CC8AEE21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8139" y="483326"/>
            <a:ext cx="10157926" cy="1018903"/>
          </a:xfrm>
          <a:prstGeom prst="rect">
            <a:avLst/>
          </a:prstGeom>
        </p:spPr>
        <p:txBody>
          <a:bodyPr anchor="b"/>
          <a:lstStyle>
            <a:lvl1pPr algn="l">
              <a:defRPr sz="6000" b="1" i="0">
                <a:solidFill>
                  <a:srgbClr val="056773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Hier komt de titel</a:t>
            </a:r>
            <a:endParaRPr lang="nl-BE" dirty="0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5E3C2515-F633-8442-8EAB-8465434958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47750" y="1782763"/>
            <a:ext cx="10158413" cy="38163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TitlingGothicFB Medium" pitchFamily="50" charset="0"/>
                <a:ea typeface="TitlingGothicFB Medium" pitchFamily="50" charset="0"/>
                <a:cs typeface="TitlingGothicFB Medium" pitchFamily="50" charset="0"/>
              </a:defRPr>
            </a:lvl1pPr>
            <a:lvl2pPr marL="0" indent="0">
              <a:buNone/>
              <a:defRPr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2pPr>
            <a:lvl3pPr marL="0" indent="0">
              <a:buNone/>
              <a:defRPr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3pPr>
            <a:lvl4pPr marL="540000" indent="-285750">
              <a:buFontTx/>
              <a:buBlip>
                <a:blip r:embed="rId2"/>
              </a:buBlip>
              <a:defRPr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900000" indent="-285750">
              <a:buFontTx/>
              <a:buBlip>
                <a:blip r:embed="rId2"/>
              </a:buBlip>
              <a:defRPr sz="1600" b="0" i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5pPr>
          </a:lstStyle>
          <a:p>
            <a:pPr lvl="0"/>
            <a:r>
              <a:rPr lang="nl-NL" dirty="0"/>
              <a:t>Dit is niveau 1</a:t>
            </a:r>
          </a:p>
          <a:p>
            <a:pPr lvl="1"/>
            <a:r>
              <a:rPr lang="nl-NL" dirty="0"/>
              <a:t>Dit is niveau 2</a:t>
            </a:r>
          </a:p>
          <a:p>
            <a:pPr lvl="2"/>
            <a:r>
              <a:rPr lang="nl-NL" dirty="0"/>
              <a:t>Dit is niveau 3</a:t>
            </a:r>
          </a:p>
          <a:p>
            <a:pPr lvl="3"/>
            <a:r>
              <a:rPr lang="nl-NL" dirty="0"/>
              <a:t>Dit is een opsomming van het eerste niveau</a:t>
            </a:r>
          </a:p>
          <a:p>
            <a:pPr lvl="4"/>
            <a:r>
              <a:rPr lang="nl-NL" dirty="0"/>
              <a:t>Dit is een opsomming van het tweede niveau</a:t>
            </a:r>
            <a:endParaRPr lang="nl-BE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B381F71-12EA-4A7F-85B0-6A70D93E933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4631750">
            <a:off x="9342262" y="3800011"/>
            <a:ext cx="3207651" cy="2022602"/>
          </a:xfrm>
          <a:prstGeom prst="rect">
            <a:avLst/>
          </a:prstGeom>
        </p:spPr>
      </p:pic>
      <p:pic>
        <p:nvPicPr>
          <p:cNvPr id="5" name="Afbeelding 4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74E7A1CC-F111-4E2C-80B7-1A55EFDF29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020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met afbeelding links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7B192C-546C-2646-9E08-A9CC8AEE21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8139" y="833114"/>
            <a:ext cx="10157926" cy="669115"/>
          </a:xfrm>
          <a:prstGeom prst="rect">
            <a:avLst/>
          </a:prstGeom>
        </p:spPr>
        <p:txBody>
          <a:bodyPr anchor="b"/>
          <a:lstStyle>
            <a:lvl1pPr algn="l">
              <a:defRPr sz="6000" b="1" i="0">
                <a:solidFill>
                  <a:srgbClr val="056773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Hier komt de titel</a:t>
            </a:r>
            <a:endParaRPr lang="nl-BE" dirty="0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5E3C2515-F633-8442-8EAB-8465434958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48139" y="1715134"/>
            <a:ext cx="5150596" cy="35823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TitlingGothicFB Medium" pitchFamily="50" charset="0"/>
                <a:ea typeface="TitlingGothicFB Medium" pitchFamily="50" charset="0"/>
                <a:cs typeface="TitlingGothicFB Medium" pitchFamily="50" charset="0"/>
              </a:defRPr>
            </a:lvl1pPr>
            <a:lvl2pPr marL="0" indent="0">
              <a:buNone/>
              <a:defRPr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2pPr>
            <a:lvl3pPr marL="0" indent="0">
              <a:buNone/>
              <a:defRPr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3pPr>
            <a:lvl4pPr marL="540000" indent="-285750">
              <a:buFontTx/>
              <a:buBlip>
                <a:blip r:embed="rId2"/>
              </a:buBlip>
              <a:defRPr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900000" indent="-285750">
              <a:buFontTx/>
              <a:buBlip>
                <a:blip r:embed="rId2"/>
              </a:buBlip>
              <a:defRPr sz="16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dirty="0"/>
              <a:t>Dit is niveau 1</a:t>
            </a:r>
          </a:p>
          <a:p>
            <a:pPr lvl="1"/>
            <a:r>
              <a:rPr lang="nl-NL" dirty="0"/>
              <a:t>Dit is niveau 2</a:t>
            </a:r>
          </a:p>
          <a:p>
            <a:pPr lvl="2"/>
            <a:r>
              <a:rPr lang="nl-NL" dirty="0"/>
              <a:t>Dit is niveau 3</a:t>
            </a:r>
          </a:p>
          <a:p>
            <a:pPr lvl="3"/>
            <a:r>
              <a:rPr lang="nl-NL" dirty="0"/>
              <a:t>Dit is een opsomming van het eerste niveau</a:t>
            </a:r>
          </a:p>
          <a:p>
            <a:pPr lvl="4"/>
            <a:r>
              <a:rPr lang="nl-NL" dirty="0"/>
              <a:t>Dit is een opsomming van het tweede niveau</a:t>
            </a:r>
            <a:endParaRPr lang="nl-BE" dirty="0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AF54254B-3713-9D44-8158-B57B8F1650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49915" y="1715134"/>
            <a:ext cx="4756150" cy="3564457"/>
          </a:xfrm>
          <a:prstGeom prst="rect">
            <a:avLst/>
          </a:prstGeom>
        </p:spPr>
        <p:txBody>
          <a:bodyPr/>
          <a:lstStyle/>
          <a:p>
            <a:r>
              <a:rPr lang="nl-NL" dirty="0"/>
              <a:t>Klik op het pictogram als u een afbeelding wilt toevoegen</a:t>
            </a:r>
            <a:endParaRPr lang="nl-BE" dirty="0"/>
          </a:p>
        </p:txBody>
      </p:sp>
      <p:pic>
        <p:nvPicPr>
          <p:cNvPr id="4" name="Afbeelding 3" descr="Afbeelding met vuurwerk&#10;&#10;Automatisch gegenereerde beschrijving">
            <a:extLst>
              <a:ext uri="{FF2B5EF4-FFF2-40B4-BE49-F238E27FC236}">
                <a16:creationId xmlns:a16="http://schemas.microsoft.com/office/drawing/2014/main" id="{E27AA4C9-6EB0-40BC-B0A7-B6393CBCD2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33" y="3998259"/>
            <a:ext cx="2774090" cy="2363766"/>
          </a:xfrm>
          <a:prstGeom prst="rect">
            <a:avLst/>
          </a:prstGeom>
        </p:spPr>
      </p:pic>
      <p:pic>
        <p:nvPicPr>
          <p:cNvPr id="7" name="Afbeelding 6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95A170A2-2B30-430C-9706-C86870055D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818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slide met afbeelding rechts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7B192C-546C-2646-9E08-A9CC8AEE21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8139" y="833114"/>
            <a:ext cx="10157926" cy="669115"/>
          </a:xfrm>
          <a:prstGeom prst="rect">
            <a:avLst/>
          </a:prstGeom>
        </p:spPr>
        <p:txBody>
          <a:bodyPr anchor="b"/>
          <a:lstStyle>
            <a:lvl1pPr algn="l">
              <a:defRPr sz="6000" b="1" i="0">
                <a:solidFill>
                  <a:srgbClr val="056773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Hier komt de titel</a:t>
            </a:r>
            <a:endParaRPr lang="nl-BE" dirty="0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5E3C2515-F633-8442-8EAB-8465434958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96000" y="1742454"/>
            <a:ext cx="5150596" cy="35733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TitlingGothicFB Medium" pitchFamily="50" charset="0"/>
                <a:ea typeface="TitlingGothicFB Medium" pitchFamily="50" charset="0"/>
                <a:cs typeface="TitlingGothicFB Medium" pitchFamily="50" charset="0"/>
              </a:defRPr>
            </a:lvl1pPr>
            <a:lvl2pPr marL="0" indent="0">
              <a:buNone/>
              <a:defRPr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2pPr>
            <a:lvl3pPr marL="0" indent="0">
              <a:buNone/>
              <a:defRPr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3pPr>
            <a:lvl4pPr marL="540000" indent="-285750">
              <a:buFontTx/>
              <a:buBlip>
                <a:blip r:embed="rId2"/>
              </a:buBlip>
              <a:defRPr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900000" indent="-285750">
              <a:buFontTx/>
              <a:buBlip>
                <a:blip r:embed="rId2"/>
              </a:buBlip>
              <a:defRPr sz="16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dirty="0"/>
              <a:t>Dit is niveau 1</a:t>
            </a:r>
          </a:p>
          <a:p>
            <a:pPr lvl="1"/>
            <a:r>
              <a:rPr lang="nl-NL" dirty="0"/>
              <a:t>Dit is niveau 2</a:t>
            </a:r>
          </a:p>
          <a:p>
            <a:pPr lvl="2"/>
            <a:r>
              <a:rPr lang="nl-NL" dirty="0"/>
              <a:t>Dit is niveau 3</a:t>
            </a:r>
          </a:p>
          <a:p>
            <a:pPr lvl="3"/>
            <a:r>
              <a:rPr lang="nl-NL" dirty="0"/>
              <a:t>Dit is een opsomming van het eerste niveau</a:t>
            </a:r>
          </a:p>
          <a:p>
            <a:pPr lvl="4"/>
            <a:r>
              <a:rPr lang="nl-NL" dirty="0"/>
              <a:t>Dit is een opsomming van het tweede niveau</a:t>
            </a:r>
            <a:endParaRPr lang="nl-BE" dirty="0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AF54254B-3713-9D44-8158-B57B8F1650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48139" y="1749779"/>
            <a:ext cx="4756150" cy="3582339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op het pictogram als u een afbeelding wilt toevoegen</a:t>
            </a:r>
            <a:endParaRPr lang="nl-BE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D899CAB-A12F-4587-BB01-933EE5D727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06984" y="4170340"/>
            <a:ext cx="2914686" cy="2562154"/>
          </a:xfrm>
          <a:prstGeom prst="rect">
            <a:avLst/>
          </a:prstGeom>
        </p:spPr>
      </p:pic>
      <p:pic>
        <p:nvPicPr>
          <p:cNvPr id="6" name="Afbeelding 5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1B9C8E3A-C5C0-413A-96BF-602D2FB368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3123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kst naast beeld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FCE04E9A-F9FD-EA44-BC21-A9261BC4E2C8}"/>
              </a:ext>
            </a:extLst>
          </p:cNvPr>
          <p:cNvSpPr/>
          <p:nvPr userDrawn="1"/>
        </p:nvSpPr>
        <p:spPr>
          <a:xfrm>
            <a:off x="0" y="-65314"/>
            <a:ext cx="4469363" cy="6988628"/>
          </a:xfrm>
          <a:prstGeom prst="rect">
            <a:avLst/>
          </a:prstGeom>
          <a:solidFill>
            <a:srgbClr val="D7C9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7B192C-546C-2646-9E08-A9CC8AEE21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001" y="668553"/>
            <a:ext cx="2718318" cy="1056106"/>
          </a:xfrm>
          <a:prstGeom prst="rect">
            <a:avLst/>
          </a:prstGeom>
        </p:spPr>
        <p:txBody>
          <a:bodyPr anchor="b"/>
          <a:lstStyle>
            <a:lvl1pPr algn="l">
              <a:defRPr sz="4000" b="1" i="0">
                <a:solidFill>
                  <a:srgbClr val="004F9F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Hier komt de titel</a:t>
            </a:r>
            <a:endParaRPr lang="nl-BE" dirty="0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5E3C2515-F633-8442-8EAB-8465434958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1791706"/>
            <a:ext cx="3053541" cy="35733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rgbClr val="004F9F"/>
                </a:solidFill>
                <a:latin typeface="TitlingGothicFB Medium" pitchFamily="50" charset="0"/>
                <a:ea typeface="TitlingGothicFB Medium" pitchFamily="50" charset="0"/>
                <a:cs typeface="TitlingGothicFB Medium" pitchFamily="50" charset="0"/>
              </a:defRPr>
            </a:lvl1pPr>
            <a:lvl2pPr marL="0" indent="0">
              <a:buNone/>
              <a:defRPr>
                <a:solidFill>
                  <a:srgbClr val="004F9F"/>
                </a:solidFill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2pPr>
            <a:lvl3pPr marL="0" indent="0">
              <a:buNone/>
              <a:defRPr>
                <a:solidFill>
                  <a:srgbClr val="004F9F"/>
                </a:solidFill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3pPr>
            <a:lvl4pPr marL="540000" indent="-285750">
              <a:buFontTx/>
              <a:buBlip>
                <a:blip r:embed="rId2"/>
              </a:buBlip>
              <a:defRPr b="0" i="0">
                <a:solidFill>
                  <a:srgbClr val="004F9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900000" indent="-285750">
              <a:buFontTx/>
              <a:buBlip>
                <a:blip r:embed="rId2"/>
              </a:buBlip>
              <a:defRPr sz="1600" b="0" i="0">
                <a:solidFill>
                  <a:srgbClr val="004F9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nl-NL" dirty="0"/>
              <a:t>Dit is niveau 1</a:t>
            </a:r>
          </a:p>
          <a:p>
            <a:pPr lvl="1"/>
            <a:r>
              <a:rPr lang="nl-NL" dirty="0"/>
              <a:t>Dit is niveau 2</a:t>
            </a:r>
          </a:p>
          <a:p>
            <a:pPr lvl="2"/>
            <a:r>
              <a:rPr lang="nl-NL" dirty="0"/>
              <a:t>Dit is niveau 3</a:t>
            </a:r>
          </a:p>
          <a:p>
            <a:pPr lvl="3"/>
            <a:r>
              <a:rPr lang="nl-NL" dirty="0"/>
              <a:t>Dit is een opsomming van het eerste niveau</a:t>
            </a:r>
          </a:p>
          <a:p>
            <a:pPr lvl="4"/>
            <a:r>
              <a:rPr lang="nl-NL" dirty="0"/>
              <a:t>Dit is een opsomming van het tweede niveau</a:t>
            </a:r>
            <a:endParaRPr lang="nl-BE" dirty="0"/>
          </a:p>
        </p:txBody>
      </p:sp>
      <p:pic>
        <p:nvPicPr>
          <p:cNvPr id="4" name="Afbeelding 3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A5A0BB7C-F3AC-414E-BBF6-353953532A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626A9FD-2596-492E-9578-859B803566C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4365" y="5610707"/>
            <a:ext cx="1100632" cy="1067001"/>
          </a:xfrm>
          <a:prstGeom prst="rect">
            <a:avLst/>
          </a:prstGeom>
        </p:spPr>
      </p:pic>
      <p:pic>
        <p:nvPicPr>
          <p:cNvPr id="14" name="Afbeelding 13" descr="Afbeelding met pijl&#10;&#10;Automatisch gegenereerde beschrijving">
            <a:extLst>
              <a:ext uri="{FF2B5EF4-FFF2-40B4-BE49-F238E27FC236}">
                <a16:creationId xmlns:a16="http://schemas.microsoft.com/office/drawing/2014/main" id="{AB93B033-DBE3-486E-B8DF-F7C35326877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5400000">
            <a:off x="1800599" y="46280"/>
            <a:ext cx="868163" cy="750961"/>
          </a:xfrm>
          <a:prstGeom prst="rect">
            <a:avLst/>
          </a:prstGeom>
        </p:spPr>
      </p:pic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9889B0D7-7DF1-409B-A50C-ACFCFAFD995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68813" y="-12700"/>
            <a:ext cx="7723187" cy="6870700"/>
          </a:xfrm>
          <a:prstGeom prst="rect">
            <a:avLst/>
          </a:prstGeom>
        </p:spPr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57906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naast beeld blauw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FCE04E9A-F9FD-EA44-BC21-A9261BC4E2C8}"/>
              </a:ext>
            </a:extLst>
          </p:cNvPr>
          <p:cNvSpPr/>
          <p:nvPr userDrawn="1"/>
        </p:nvSpPr>
        <p:spPr>
          <a:xfrm>
            <a:off x="0" y="-65314"/>
            <a:ext cx="4469363" cy="6988628"/>
          </a:xfrm>
          <a:prstGeom prst="rect">
            <a:avLst/>
          </a:prstGeom>
          <a:solidFill>
            <a:srgbClr val="00A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9" name="Tijdelijke aanduiding voor tekst 18">
            <a:extLst>
              <a:ext uri="{FF2B5EF4-FFF2-40B4-BE49-F238E27FC236}">
                <a16:creationId xmlns:a16="http://schemas.microsoft.com/office/drawing/2014/main" id="{5E3C2515-F633-8442-8EAB-8465434958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0965" y="1791706"/>
            <a:ext cx="3127704" cy="35733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rgbClr val="DADB01"/>
                </a:solidFill>
                <a:latin typeface="TitlingGothicFB Medium" pitchFamily="50" charset="0"/>
                <a:ea typeface="TitlingGothicFB Medium" pitchFamily="50" charset="0"/>
                <a:cs typeface="TitlingGothicFB Medium" pitchFamily="50" charset="0"/>
              </a:defRPr>
            </a:lvl1pPr>
            <a:lvl2pPr marL="0" indent="0">
              <a:buNone/>
              <a:defRPr>
                <a:solidFill>
                  <a:srgbClr val="DADB01"/>
                </a:solidFill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2pPr>
            <a:lvl3pPr marL="0" indent="0">
              <a:buNone/>
              <a:defRPr>
                <a:solidFill>
                  <a:srgbClr val="DADB01"/>
                </a:solidFill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3pPr>
            <a:lvl4pPr marL="540000" indent="-285750">
              <a:buFontTx/>
              <a:buBlip>
                <a:blip r:embed="rId2"/>
              </a:buBlip>
              <a:defRPr b="0" i="0">
                <a:solidFill>
                  <a:srgbClr val="DADB0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4pPr>
            <a:lvl5pPr marL="900000" indent="-285750">
              <a:buFontTx/>
              <a:buBlip>
                <a:blip r:embed="rId2"/>
              </a:buBlip>
              <a:defRPr sz="1600" b="0" i="0">
                <a:solidFill>
                  <a:srgbClr val="DADB0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5pPr>
          </a:lstStyle>
          <a:p>
            <a:pPr lvl="0"/>
            <a:r>
              <a:rPr lang="nl-NL" dirty="0"/>
              <a:t>Dit is niveau 1</a:t>
            </a:r>
          </a:p>
          <a:p>
            <a:pPr lvl="1"/>
            <a:r>
              <a:rPr lang="nl-NL" dirty="0"/>
              <a:t>Dit is niveau 2</a:t>
            </a:r>
          </a:p>
          <a:p>
            <a:pPr lvl="2"/>
            <a:r>
              <a:rPr lang="nl-NL" dirty="0"/>
              <a:t>Dit is niveau 3</a:t>
            </a:r>
          </a:p>
          <a:p>
            <a:pPr lvl="3"/>
            <a:r>
              <a:rPr lang="nl-NL" dirty="0"/>
              <a:t>Dit is een opsomming van het eerste niveau</a:t>
            </a:r>
          </a:p>
          <a:p>
            <a:pPr lvl="4"/>
            <a:r>
              <a:rPr lang="nl-NL" dirty="0"/>
              <a:t>Dit is een opsomming van het tweede niveau</a:t>
            </a:r>
            <a:endParaRPr lang="nl-BE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C35EDBDB-A645-104A-BC57-28F4ACA3F1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70965" y="1084729"/>
            <a:ext cx="2709353" cy="639930"/>
          </a:xfrm>
          <a:prstGeom prst="rect">
            <a:avLst/>
          </a:prstGeom>
        </p:spPr>
        <p:txBody>
          <a:bodyPr anchor="b"/>
          <a:lstStyle>
            <a:lvl1pPr algn="l">
              <a:defRPr sz="4000" b="1" i="0">
                <a:solidFill>
                  <a:srgbClr val="DADB01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Hier komt de titel</a:t>
            </a:r>
            <a:endParaRPr lang="nl-BE" dirty="0"/>
          </a:p>
        </p:txBody>
      </p:sp>
      <p:pic>
        <p:nvPicPr>
          <p:cNvPr id="2" name="Afbeelding 1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FA253E11-7162-487A-81AF-6A689586E8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  <p:pic>
        <p:nvPicPr>
          <p:cNvPr id="6" name="Afbeelding 5" descr="Afbeelding met pijl&#10;&#10;Automatisch gegenereerde beschrijving">
            <a:extLst>
              <a:ext uri="{FF2B5EF4-FFF2-40B4-BE49-F238E27FC236}">
                <a16:creationId xmlns:a16="http://schemas.microsoft.com/office/drawing/2014/main" id="{E7F22916-ED9F-4737-B896-F213E66007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5400000">
            <a:off x="1799767" y="58713"/>
            <a:ext cx="869827" cy="75240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81FAA9B2-5DD9-49ED-AD5E-1F33A31E5FA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85089" y="5611408"/>
            <a:ext cx="1099186" cy="1065600"/>
          </a:xfrm>
          <a:prstGeom prst="rect">
            <a:avLst/>
          </a:prstGeom>
        </p:spPr>
      </p:pic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47BD54B8-DF6A-4AB1-8C87-66B69930D2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68813" y="0"/>
            <a:ext cx="7723187" cy="6858000"/>
          </a:xfrm>
          <a:prstGeom prst="rect">
            <a:avLst/>
          </a:prstGeom>
        </p:spPr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49444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meline 2 items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C5823D48-F22E-3546-9BA8-BE615427F1F4}"/>
              </a:ext>
            </a:extLst>
          </p:cNvPr>
          <p:cNvSpPr/>
          <p:nvPr userDrawn="1"/>
        </p:nvSpPr>
        <p:spPr>
          <a:xfrm rot="21199957">
            <a:off x="-68252" y="3543730"/>
            <a:ext cx="12810126" cy="4319668"/>
          </a:xfrm>
          <a:prstGeom prst="rect">
            <a:avLst/>
          </a:prstGeom>
          <a:solidFill>
            <a:srgbClr val="056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7B192C-546C-2646-9E08-A9CC8AEE21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8139" y="550800"/>
            <a:ext cx="10157926" cy="951430"/>
          </a:xfrm>
          <a:prstGeom prst="rect">
            <a:avLst/>
          </a:prstGeom>
        </p:spPr>
        <p:txBody>
          <a:bodyPr anchor="b"/>
          <a:lstStyle>
            <a:lvl1pPr algn="l">
              <a:defRPr sz="6000" b="1" i="0">
                <a:solidFill>
                  <a:srgbClr val="056773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Hier komt de titel</a:t>
            </a:r>
            <a:endParaRPr lang="nl-BE" dirty="0"/>
          </a:p>
        </p:txBody>
      </p:sp>
      <p:sp>
        <p:nvSpPr>
          <p:cNvPr id="6" name="Driehoek 5">
            <a:extLst>
              <a:ext uri="{FF2B5EF4-FFF2-40B4-BE49-F238E27FC236}">
                <a16:creationId xmlns:a16="http://schemas.microsoft.com/office/drawing/2014/main" id="{66EA6106-229B-4E4E-9964-37D63B269864}"/>
              </a:ext>
            </a:extLst>
          </p:cNvPr>
          <p:cNvSpPr/>
          <p:nvPr userDrawn="1"/>
        </p:nvSpPr>
        <p:spPr>
          <a:xfrm rot="10800000">
            <a:off x="3942113" y="3746836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055AE898-85D1-DA47-BEBA-65025EDEEDCA}"/>
              </a:ext>
            </a:extLst>
          </p:cNvPr>
          <p:cNvCxnSpPr>
            <a:cxnSpLocks/>
          </p:cNvCxnSpPr>
          <p:nvPr userDrawn="1"/>
        </p:nvCxnSpPr>
        <p:spPr>
          <a:xfrm>
            <a:off x="4138584" y="3291401"/>
            <a:ext cx="0" cy="516624"/>
          </a:xfrm>
          <a:prstGeom prst="line">
            <a:avLst/>
          </a:prstGeom>
          <a:ln w="25400" cap="rnd">
            <a:solidFill>
              <a:srgbClr val="2FAEE5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kstvak 18">
            <a:extLst>
              <a:ext uri="{FF2B5EF4-FFF2-40B4-BE49-F238E27FC236}">
                <a16:creationId xmlns:a16="http://schemas.microsoft.com/office/drawing/2014/main" id="{72FE18D5-E256-E04C-82B8-092BF4BEA47A}"/>
              </a:ext>
            </a:extLst>
          </p:cNvPr>
          <p:cNvSpPr txBox="1"/>
          <p:nvPr userDrawn="1"/>
        </p:nvSpPr>
        <p:spPr>
          <a:xfrm>
            <a:off x="7813599" y="2199310"/>
            <a:ext cx="868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i="0" dirty="0">
                <a:solidFill>
                  <a:schemeClr val="bg1"/>
                </a:solidFill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2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4BEF6BC-170B-447B-88D5-55BE753089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0752" y="2535248"/>
            <a:ext cx="1215664" cy="847588"/>
          </a:xfrm>
          <a:prstGeom prst="rect">
            <a:avLst/>
          </a:prstGeom>
        </p:spPr>
      </p:pic>
      <p:sp>
        <p:nvSpPr>
          <p:cNvPr id="22" name="Driehoek 21">
            <a:extLst>
              <a:ext uri="{FF2B5EF4-FFF2-40B4-BE49-F238E27FC236}">
                <a16:creationId xmlns:a16="http://schemas.microsoft.com/office/drawing/2014/main" id="{A6190FDC-B129-1749-8F4B-E8CD96A0A7D8}"/>
              </a:ext>
            </a:extLst>
          </p:cNvPr>
          <p:cNvSpPr/>
          <p:nvPr userDrawn="1"/>
        </p:nvSpPr>
        <p:spPr>
          <a:xfrm rot="10800000">
            <a:off x="7781837" y="3305608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29" name="Rechte verbindingslijn 28">
            <a:extLst>
              <a:ext uri="{FF2B5EF4-FFF2-40B4-BE49-F238E27FC236}">
                <a16:creationId xmlns:a16="http://schemas.microsoft.com/office/drawing/2014/main" id="{A45BF805-89CC-4F4F-907A-A12830F90BA7}"/>
              </a:ext>
            </a:extLst>
          </p:cNvPr>
          <p:cNvCxnSpPr>
            <a:cxnSpLocks/>
          </p:cNvCxnSpPr>
          <p:nvPr userDrawn="1"/>
        </p:nvCxnSpPr>
        <p:spPr>
          <a:xfrm>
            <a:off x="7980882" y="2862743"/>
            <a:ext cx="0" cy="516624"/>
          </a:xfrm>
          <a:prstGeom prst="line">
            <a:avLst/>
          </a:prstGeom>
          <a:ln w="25400" cap="rnd">
            <a:solidFill>
              <a:srgbClr val="2FAEE5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Afbeelding 9">
            <a:extLst>
              <a:ext uri="{FF2B5EF4-FFF2-40B4-BE49-F238E27FC236}">
                <a16:creationId xmlns:a16="http://schemas.microsoft.com/office/drawing/2014/main" id="{40B973ED-3FF4-4F91-9ACF-63F4FB7BE5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73050" y="2102151"/>
            <a:ext cx="1215664" cy="847588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FDDC94F9-D847-4612-A5CB-F25A74B637C4}"/>
              </a:ext>
            </a:extLst>
          </p:cNvPr>
          <p:cNvSpPr txBox="1"/>
          <p:nvPr userDrawn="1"/>
        </p:nvSpPr>
        <p:spPr>
          <a:xfrm>
            <a:off x="4016595" y="2714852"/>
            <a:ext cx="2439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1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D943F85-8422-4D4C-9474-078CCADF9ED6}"/>
              </a:ext>
            </a:extLst>
          </p:cNvPr>
          <p:cNvSpPr txBox="1"/>
          <p:nvPr userDrawn="1"/>
        </p:nvSpPr>
        <p:spPr>
          <a:xfrm>
            <a:off x="7858893" y="2244761"/>
            <a:ext cx="292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2</a:t>
            </a:r>
          </a:p>
        </p:txBody>
      </p:sp>
      <p:pic>
        <p:nvPicPr>
          <p:cNvPr id="13" name="Afbeelding 12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AE3EAA0F-0DE6-4C7F-964D-44C51C7FAD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8312898C-DAC7-4080-AA41-BFBBFD74524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450988" y="5326952"/>
            <a:ext cx="1474246" cy="1429200"/>
          </a:xfrm>
          <a:prstGeom prst="rect">
            <a:avLst/>
          </a:prstGeom>
        </p:spPr>
      </p:pic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7D61B0A2-E426-47DF-96A6-B031E5DC8F0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25759" y="4130676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  <p:sp>
        <p:nvSpPr>
          <p:cNvPr id="20" name="Tijdelijke aanduiding voor tekst 6">
            <a:extLst>
              <a:ext uri="{FF2B5EF4-FFF2-40B4-BE49-F238E27FC236}">
                <a16:creationId xmlns:a16="http://schemas.microsoft.com/office/drawing/2014/main" id="{540F08A9-D4C6-4209-BA5F-FA2ECE62E4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68056" y="3728945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</p:spTree>
    <p:extLst>
      <p:ext uri="{BB962C8B-B14F-4D97-AF65-F5344CB8AC3E}">
        <p14:creationId xmlns:p14="http://schemas.microsoft.com/office/powerpoint/2010/main" val="15098422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meline 3 items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Afbeelding 14" descr="Afbeelding met kantoorartikelen, tafel&#10;&#10;Automatisch gegenereerde beschrijving">
            <a:extLst>
              <a:ext uri="{FF2B5EF4-FFF2-40B4-BE49-F238E27FC236}">
                <a16:creationId xmlns:a16="http://schemas.microsoft.com/office/drawing/2014/main" id="{898C84A2-D251-46D3-898A-8909064AAF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32405" y="2052666"/>
            <a:ext cx="1213386" cy="84600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C5823D48-F22E-3546-9BA8-BE615427F1F4}"/>
              </a:ext>
            </a:extLst>
          </p:cNvPr>
          <p:cNvSpPr/>
          <p:nvPr userDrawn="1"/>
        </p:nvSpPr>
        <p:spPr>
          <a:xfrm rot="21199957">
            <a:off x="-68251" y="3543730"/>
            <a:ext cx="12810126" cy="4319668"/>
          </a:xfrm>
          <a:prstGeom prst="rect">
            <a:avLst/>
          </a:prstGeom>
          <a:solidFill>
            <a:srgbClr val="056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7B192C-546C-2646-9E08-A9CC8AEE21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8139" y="833114"/>
            <a:ext cx="10157926" cy="669115"/>
          </a:xfrm>
          <a:prstGeom prst="rect">
            <a:avLst/>
          </a:prstGeom>
        </p:spPr>
        <p:txBody>
          <a:bodyPr anchor="b"/>
          <a:lstStyle>
            <a:lvl1pPr algn="l">
              <a:defRPr lang="nl-BE" sz="6000" b="1" i="0" kern="1200" dirty="0">
                <a:solidFill>
                  <a:srgbClr val="056773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Hier komt de titel</a:t>
            </a:r>
            <a:endParaRPr lang="nl-BE" dirty="0"/>
          </a:p>
        </p:txBody>
      </p:sp>
      <p:sp>
        <p:nvSpPr>
          <p:cNvPr id="6" name="Driehoek 5">
            <a:extLst>
              <a:ext uri="{FF2B5EF4-FFF2-40B4-BE49-F238E27FC236}">
                <a16:creationId xmlns:a16="http://schemas.microsoft.com/office/drawing/2014/main" id="{66EA6106-229B-4E4E-9964-37D63B269864}"/>
              </a:ext>
            </a:extLst>
          </p:cNvPr>
          <p:cNvSpPr/>
          <p:nvPr userDrawn="1"/>
        </p:nvSpPr>
        <p:spPr>
          <a:xfrm rot="10800000">
            <a:off x="3249562" y="3794318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055AE898-85D1-DA47-BEBA-65025EDEEDCA}"/>
              </a:ext>
            </a:extLst>
          </p:cNvPr>
          <p:cNvCxnSpPr>
            <a:cxnSpLocks/>
          </p:cNvCxnSpPr>
          <p:nvPr userDrawn="1"/>
        </p:nvCxnSpPr>
        <p:spPr>
          <a:xfrm>
            <a:off x="3446033" y="3338883"/>
            <a:ext cx="0" cy="516624"/>
          </a:xfrm>
          <a:prstGeom prst="line">
            <a:avLst/>
          </a:prstGeom>
          <a:ln w="25400" cap="rnd">
            <a:solidFill>
              <a:srgbClr val="2FAEE5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riehoek 27">
            <a:extLst>
              <a:ext uri="{FF2B5EF4-FFF2-40B4-BE49-F238E27FC236}">
                <a16:creationId xmlns:a16="http://schemas.microsoft.com/office/drawing/2014/main" id="{24F80C9D-DA2A-804C-B4DD-64C102FA92B5}"/>
              </a:ext>
            </a:extLst>
          </p:cNvPr>
          <p:cNvSpPr/>
          <p:nvPr userDrawn="1"/>
        </p:nvSpPr>
        <p:spPr>
          <a:xfrm rot="10800000">
            <a:off x="8427105" y="3234812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27" name="Rechte verbindingslijn 26">
            <a:extLst>
              <a:ext uri="{FF2B5EF4-FFF2-40B4-BE49-F238E27FC236}">
                <a16:creationId xmlns:a16="http://schemas.microsoft.com/office/drawing/2014/main" id="{74E6EE86-A6AE-2940-A48B-3B3942F728DC}"/>
              </a:ext>
            </a:extLst>
          </p:cNvPr>
          <p:cNvCxnSpPr>
            <a:cxnSpLocks/>
          </p:cNvCxnSpPr>
          <p:nvPr userDrawn="1"/>
        </p:nvCxnSpPr>
        <p:spPr>
          <a:xfrm>
            <a:off x="8639098" y="2778753"/>
            <a:ext cx="0" cy="516624"/>
          </a:xfrm>
          <a:prstGeom prst="line">
            <a:avLst/>
          </a:prstGeom>
          <a:ln w="25400" cap="rnd">
            <a:solidFill>
              <a:srgbClr val="DADB0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kstvak 18">
            <a:extLst>
              <a:ext uri="{FF2B5EF4-FFF2-40B4-BE49-F238E27FC236}">
                <a16:creationId xmlns:a16="http://schemas.microsoft.com/office/drawing/2014/main" id="{72FE18D5-E256-E04C-82B8-092BF4BEA47A}"/>
              </a:ext>
            </a:extLst>
          </p:cNvPr>
          <p:cNvSpPr txBox="1"/>
          <p:nvPr userDrawn="1"/>
        </p:nvSpPr>
        <p:spPr>
          <a:xfrm>
            <a:off x="5800298" y="2449985"/>
            <a:ext cx="868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i="0" dirty="0">
                <a:solidFill>
                  <a:schemeClr val="bg1"/>
                </a:solidFill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2</a:t>
            </a:r>
          </a:p>
        </p:txBody>
      </p:sp>
      <p:sp>
        <p:nvSpPr>
          <p:cNvPr id="22" name="Driehoek 21">
            <a:extLst>
              <a:ext uri="{FF2B5EF4-FFF2-40B4-BE49-F238E27FC236}">
                <a16:creationId xmlns:a16="http://schemas.microsoft.com/office/drawing/2014/main" id="{A6190FDC-B129-1749-8F4B-E8CD96A0A7D8}"/>
              </a:ext>
            </a:extLst>
          </p:cNvPr>
          <p:cNvSpPr/>
          <p:nvPr userDrawn="1"/>
        </p:nvSpPr>
        <p:spPr>
          <a:xfrm rot="10800000">
            <a:off x="5740098" y="3553689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29" name="Rechte verbindingslijn 28">
            <a:extLst>
              <a:ext uri="{FF2B5EF4-FFF2-40B4-BE49-F238E27FC236}">
                <a16:creationId xmlns:a16="http://schemas.microsoft.com/office/drawing/2014/main" id="{A45BF805-89CC-4F4F-907A-A12830F90BA7}"/>
              </a:ext>
            </a:extLst>
          </p:cNvPr>
          <p:cNvCxnSpPr>
            <a:cxnSpLocks/>
          </p:cNvCxnSpPr>
          <p:nvPr userDrawn="1"/>
        </p:nvCxnSpPr>
        <p:spPr>
          <a:xfrm>
            <a:off x="5939142" y="3037065"/>
            <a:ext cx="0" cy="516624"/>
          </a:xfrm>
          <a:prstGeom prst="line">
            <a:avLst/>
          </a:prstGeom>
          <a:ln w="25400" cap="rnd">
            <a:solidFill>
              <a:srgbClr val="00A099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Afbeelding 10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4765D9FD-ED99-4245-B2C5-BA83D93D00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33794" y="2338182"/>
            <a:ext cx="1213386" cy="846000"/>
          </a:xfrm>
          <a:prstGeom prst="rect">
            <a:avLst/>
          </a:prstGeom>
        </p:spPr>
      </p:pic>
      <p:pic>
        <p:nvPicPr>
          <p:cNvPr id="4" name="Afbeelding 3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6D5015FC-A8EC-4400-82DF-F08CCCB73D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10323CCD-457C-4959-AD5F-03BABC74E1A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838201" y="2615023"/>
            <a:ext cx="1215664" cy="847588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0CF782CA-02CC-46FC-B512-486CB0AA8452}"/>
              </a:ext>
            </a:extLst>
          </p:cNvPr>
          <p:cNvSpPr txBox="1"/>
          <p:nvPr userDrawn="1"/>
        </p:nvSpPr>
        <p:spPr>
          <a:xfrm>
            <a:off x="3353667" y="2761182"/>
            <a:ext cx="2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1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2C0070E7-2F96-42D3-A58F-A9A5B65270AF}"/>
              </a:ext>
            </a:extLst>
          </p:cNvPr>
          <p:cNvSpPr txBox="1"/>
          <p:nvPr userDrawn="1"/>
        </p:nvSpPr>
        <p:spPr>
          <a:xfrm>
            <a:off x="5795822" y="2493988"/>
            <a:ext cx="2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2</a:t>
            </a:r>
          </a:p>
        </p:txBody>
      </p:sp>
      <p:pic>
        <p:nvPicPr>
          <p:cNvPr id="16" name="Afbeelding 15">
            <a:extLst>
              <a:ext uri="{FF2B5EF4-FFF2-40B4-BE49-F238E27FC236}">
                <a16:creationId xmlns:a16="http://schemas.microsoft.com/office/drawing/2014/main" id="{454AB7DC-C211-4EEA-AAA5-18FC2B90341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450988" y="5326952"/>
            <a:ext cx="1474246" cy="1429200"/>
          </a:xfrm>
          <a:prstGeom prst="rect">
            <a:avLst/>
          </a:prstGeom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5583099F-58A3-48D6-9D65-53F55EDF08A5}"/>
              </a:ext>
            </a:extLst>
          </p:cNvPr>
          <p:cNvSpPr txBox="1"/>
          <p:nvPr userDrawn="1"/>
        </p:nvSpPr>
        <p:spPr>
          <a:xfrm>
            <a:off x="8492106" y="2214056"/>
            <a:ext cx="2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3</a:t>
            </a:r>
          </a:p>
        </p:txBody>
      </p:sp>
      <p:sp>
        <p:nvSpPr>
          <p:cNvPr id="24" name="Tijdelijke aanduiding voor tekst 6">
            <a:extLst>
              <a:ext uri="{FF2B5EF4-FFF2-40B4-BE49-F238E27FC236}">
                <a16:creationId xmlns:a16="http://schemas.microsoft.com/office/drawing/2014/main" id="{AE97032B-0FBD-44B1-9462-5AAF8E71D6C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39128" y="4212810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  <p:sp>
        <p:nvSpPr>
          <p:cNvPr id="26" name="Tijdelijke aanduiding voor tekst 6">
            <a:extLst>
              <a:ext uri="{FF2B5EF4-FFF2-40B4-BE49-F238E27FC236}">
                <a16:creationId xmlns:a16="http://schemas.microsoft.com/office/drawing/2014/main" id="{9CBC6EA0-86C2-4DC0-BFE9-C1F92308A0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26317" y="3894676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  <p:sp>
        <p:nvSpPr>
          <p:cNvPr id="30" name="Tijdelijke aanduiding voor tekst 6">
            <a:extLst>
              <a:ext uri="{FF2B5EF4-FFF2-40B4-BE49-F238E27FC236}">
                <a16:creationId xmlns:a16="http://schemas.microsoft.com/office/drawing/2014/main" id="{DE8EB32C-5208-4252-8EED-4B46FE3D90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13017" y="3705251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</p:spTree>
    <p:extLst>
      <p:ext uri="{BB962C8B-B14F-4D97-AF65-F5344CB8AC3E}">
        <p14:creationId xmlns:p14="http://schemas.microsoft.com/office/powerpoint/2010/main" val="31454024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meline 4 items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C5823D48-F22E-3546-9BA8-BE615427F1F4}"/>
              </a:ext>
            </a:extLst>
          </p:cNvPr>
          <p:cNvSpPr/>
          <p:nvPr userDrawn="1"/>
        </p:nvSpPr>
        <p:spPr>
          <a:xfrm rot="21199957">
            <a:off x="-68251" y="3543730"/>
            <a:ext cx="12810126" cy="4319668"/>
          </a:xfrm>
          <a:prstGeom prst="rect">
            <a:avLst/>
          </a:prstGeom>
          <a:solidFill>
            <a:srgbClr val="056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7B192C-546C-2646-9E08-A9CC8AEE21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8139" y="833114"/>
            <a:ext cx="10157926" cy="669115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nl-BE" sz="6000" b="1" i="0" kern="1200" dirty="0">
                <a:solidFill>
                  <a:srgbClr val="056773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Hier komt de titel</a:t>
            </a:r>
            <a:endParaRPr lang="nl-BE" dirty="0"/>
          </a:p>
        </p:txBody>
      </p:sp>
      <p:sp>
        <p:nvSpPr>
          <p:cNvPr id="6" name="Driehoek 5">
            <a:extLst>
              <a:ext uri="{FF2B5EF4-FFF2-40B4-BE49-F238E27FC236}">
                <a16:creationId xmlns:a16="http://schemas.microsoft.com/office/drawing/2014/main" id="{66EA6106-229B-4E4E-9964-37D63B269864}"/>
              </a:ext>
            </a:extLst>
          </p:cNvPr>
          <p:cNvSpPr/>
          <p:nvPr userDrawn="1"/>
        </p:nvSpPr>
        <p:spPr>
          <a:xfrm rot="10800000">
            <a:off x="2616202" y="3911454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055AE898-85D1-DA47-BEBA-65025EDEEDCA}"/>
              </a:ext>
            </a:extLst>
          </p:cNvPr>
          <p:cNvCxnSpPr>
            <a:cxnSpLocks/>
          </p:cNvCxnSpPr>
          <p:nvPr userDrawn="1"/>
        </p:nvCxnSpPr>
        <p:spPr>
          <a:xfrm>
            <a:off x="2812673" y="3456019"/>
            <a:ext cx="0" cy="516624"/>
          </a:xfrm>
          <a:prstGeom prst="line">
            <a:avLst/>
          </a:prstGeom>
          <a:ln w="25400" cap="rnd">
            <a:solidFill>
              <a:srgbClr val="2FAEE5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riehoek 27">
            <a:extLst>
              <a:ext uri="{FF2B5EF4-FFF2-40B4-BE49-F238E27FC236}">
                <a16:creationId xmlns:a16="http://schemas.microsoft.com/office/drawing/2014/main" id="{24F80C9D-DA2A-804C-B4DD-64C102FA92B5}"/>
              </a:ext>
            </a:extLst>
          </p:cNvPr>
          <p:cNvSpPr/>
          <p:nvPr userDrawn="1"/>
        </p:nvSpPr>
        <p:spPr>
          <a:xfrm rot="10800000">
            <a:off x="9255256" y="3116298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27" name="Rechte verbindingslijn 26">
            <a:extLst>
              <a:ext uri="{FF2B5EF4-FFF2-40B4-BE49-F238E27FC236}">
                <a16:creationId xmlns:a16="http://schemas.microsoft.com/office/drawing/2014/main" id="{74E6EE86-A6AE-2940-A48B-3B3942F728DC}"/>
              </a:ext>
            </a:extLst>
          </p:cNvPr>
          <p:cNvCxnSpPr>
            <a:cxnSpLocks/>
          </p:cNvCxnSpPr>
          <p:nvPr userDrawn="1"/>
        </p:nvCxnSpPr>
        <p:spPr>
          <a:xfrm>
            <a:off x="9448216" y="2666004"/>
            <a:ext cx="0" cy="516624"/>
          </a:xfrm>
          <a:prstGeom prst="line">
            <a:avLst/>
          </a:prstGeom>
          <a:ln w="25400" cap="rnd">
            <a:solidFill>
              <a:srgbClr val="E84A29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riehoek 21">
            <a:extLst>
              <a:ext uri="{FF2B5EF4-FFF2-40B4-BE49-F238E27FC236}">
                <a16:creationId xmlns:a16="http://schemas.microsoft.com/office/drawing/2014/main" id="{A6190FDC-B129-1749-8F4B-E8CD96A0A7D8}"/>
              </a:ext>
            </a:extLst>
          </p:cNvPr>
          <p:cNvSpPr/>
          <p:nvPr userDrawn="1"/>
        </p:nvSpPr>
        <p:spPr>
          <a:xfrm rot="10800000">
            <a:off x="4922453" y="3624391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29" name="Rechte verbindingslijn 28">
            <a:extLst>
              <a:ext uri="{FF2B5EF4-FFF2-40B4-BE49-F238E27FC236}">
                <a16:creationId xmlns:a16="http://schemas.microsoft.com/office/drawing/2014/main" id="{A45BF805-89CC-4F4F-907A-A12830F90BA7}"/>
              </a:ext>
            </a:extLst>
          </p:cNvPr>
          <p:cNvCxnSpPr>
            <a:cxnSpLocks/>
          </p:cNvCxnSpPr>
          <p:nvPr userDrawn="1"/>
        </p:nvCxnSpPr>
        <p:spPr>
          <a:xfrm>
            <a:off x="5118924" y="3168956"/>
            <a:ext cx="0" cy="516624"/>
          </a:xfrm>
          <a:prstGeom prst="line">
            <a:avLst/>
          </a:prstGeom>
          <a:ln w="25400" cap="rnd">
            <a:solidFill>
              <a:srgbClr val="00A099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riehoek 34">
            <a:extLst>
              <a:ext uri="{FF2B5EF4-FFF2-40B4-BE49-F238E27FC236}">
                <a16:creationId xmlns:a16="http://schemas.microsoft.com/office/drawing/2014/main" id="{73E85692-578D-E249-A8AE-8F38B61BE010}"/>
              </a:ext>
            </a:extLst>
          </p:cNvPr>
          <p:cNvSpPr/>
          <p:nvPr userDrawn="1"/>
        </p:nvSpPr>
        <p:spPr>
          <a:xfrm rot="10800000">
            <a:off x="7062763" y="3378686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36" name="Rechte verbindingslijn 35">
            <a:extLst>
              <a:ext uri="{FF2B5EF4-FFF2-40B4-BE49-F238E27FC236}">
                <a16:creationId xmlns:a16="http://schemas.microsoft.com/office/drawing/2014/main" id="{4066448F-A017-BC41-BA22-1F423D30E196}"/>
              </a:ext>
            </a:extLst>
          </p:cNvPr>
          <p:cNvCxnSpPr>
            <a:cxnSpLocks/>
          </p:cNvCxnSpPr>
          <p:nvPr userDrawn="1"/>
        </p:nvCxnSpPr>
        <p:spPr>
          <a:xfrm>
            <a:off x="7259234" y="2951364"/>
            <a:ext cx="0" cy="516624"/>
          </a:xfrm>
          <a:prstGeom prst="line">
            <a:avLst/>
          </a:prstGeom>
          <a:ln w="25400" cap="rnd">
            <a:solidFill>
              <a:srgbClr val="DADB0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fbeelding 3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4AE46462-C5A2-4501-B9A9-824BF88A8A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3EBDFD5-0085-44A4-92F1-2FD687563F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00938" y="2716373"/>
            <a:ext cx="1215664" cy="847588"/>
          </a:xfrm>
          <a:prstGeom prst="rect">
            <a:avLst/>
          </a:prstGeom>
        </p:spPr>
      </p:pic>
      <p:pic>
        <p:nvPicPr>
          <p:cNvPr id="10" name="Afbeelding 9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3D9B26F1-72C9-45C2-97DD-A4AB2A6C24A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12641" y="2433608"/>
            <a:ext cx="1213386" cy="846000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341725D3-9D53-427E-B318-FB58F8C35F3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450988" y="5326952"/>
            <a:ext cx="1474246" cy="1429200"/>
          </a:xfrm>
          <a:prstGeom prst="rect">
            <a:avLst/>
          </a:prstGeom>
        </p:spPr>
      </p:pic>
      <p:pic>
        <p:nvPicPr>
          <p:cNvPr id="12" name="Afbeelding 11" descr="Afbeelding met kantoorartikelen, tafel&#10;&#10;Automatisch gegenereerde beschrijving">
            <a:extLst>
              <a:ext uri="{FF2B5EF4-FFF2-40B4-BE49-F238E27FC236}">
                <a16:creationId xmlns:a16="http://schemas.microsoft.com/office/drawing/2014/main" id="{EDCDA753-2661-430B-8516-61183F8691E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652541" y="2201142"/>
            <a:ext cx="1213386" cy="846000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2EB8DF2F-18EA-4BDE-BEF1-A34191311F4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842786" y="1894340"/>
            <a:ext cx="1213387" cy="846000"/>
          </a:xfrm>
          <a:prstGeom prst="rect">
            <a:avLst/>
          </a:prstGeo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46B3B50C-D4FB-4510-8835-715E44314D15}"/>
              </a:ext>
            </a:extLst>
          </p:cNvPr>
          <p:cNvSpPr txBox="1"/>
          <p:nvPr userDrawn="1"/>
        </p:nvSpPr>
        <p:spPr>
          <a:xfrm>
            <a:off x="2684632" y="2869781"/>
            <a:ext cx="2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1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F5A27B77-72E9-4694-BF13-427EBFB47259}"/>
              </a:ext>
            </a:extLst>
          </p:cNvPr>
          <p:cNvSpPr txBox="1"/>
          <p:nvPr userDrawn="1"/>
        </p:nvSpPr>
        <p:spPr>
          <a:xfrm>
            <a:off x="4998891" y="2579783"/>
            <a:ext cx="2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2</a:t>
            </a:r>
          </a:p>
        </p:txBody>
      </p:sp>
      <p:sp>
        <p:nvSpPr>
          <p:cNvPr id="47" name="Tekstvak 46">
            <a:extLst>
              <a:ext uri="{FF2B5EF4-FFF2-40B4-BE49-F238E27FC236}">
                <a16:creationId xmlns:a16="http://schemas.microsoft.com/office/drawing/2014/main" id="{CCBAD917-29B8-4221-8DF5-E88DA37240E6}"/>
              </a:ext>
            </a:extLst>
          </p:cNvPr>
          <p:cNvSpPr txBox="1"/>
          <p:nvPr userDrawn="1"/>
        </p:nvSpPr>
        <p:spPr>
          <a:xfrm>
            <a:off x="7112242" y="2346561"/>
            <a:ext cx="2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3</a:t>
            </a:r>
          </a:p>
        </p:txBody>
      </p:sp>
      <p:sp>
        <p:nvSpPr>
          <p:cNvPr id="49" name="Tekstvak 48">
            <a:extLst>
              <a:ext uri="{FF2B5EF4-FFF2-40B4-BE49-F238E27FC236}">
                <a16:creationId xmlns:a16="http://schemas.microsoft.com/office/drawing/2014/main" id="{80BE63EF-4E9F-468A-9644-1EE280494AB4}"/>
              </a:ext>
            </a:extLst>
          </p:cNvPr>
          <p:cNvSpPr txBox="1"/>
          <p:nvPr userDrawn="1"/>
        </p:nvSpPr>
        <p:spPr>
          <a:xfrm>
            <a:off x="9301224" y="2051462"/>
            <a:ext cx="2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4</a:t>
            </a:r>
          </a:p>
        </p:txBody>
      </p:sp>
      <p:sp>
        <p:nvSpPr>
          <p:cNvPr id="26" name="Tijdelijke aanduiding voor tekst 6">
            <a:extLst>
              <a:ext uri="{FF2B5EF4-FFF2-40B4-BE49-F238E27FC236}">
                <a16:creationId xmlns:a16="http://schemas.microsoft.com/office/drawing/2014/main" id="{518CE34F-DFCA-4525-A9A9-3E97E989C8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02421" y="4425619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  <p:sp>
        <p:nvSpPr>
          <p:cNvPr id="30" name="Tijdelijke aanduiding voor tekst 6">
            <a:extLst>
              <a:ext uri="{FF2B5EF4-FFF2-40B4-BE49-F238E27FC236}">
                <a16:creationId xmlns:a16="http://schemas.microsoft.com/office/drawing/2014/main" id="{87A4F60E-7F07-47AB-8889-0D413C2A063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06099" y="4077374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  <p:sp>
        <p:nvSpPr>
          <p:cNvPr id="31" name="Tijdelijke aanduiding voor tekst 6">
            <a:extLst>
              <a:ext uri="{FF2B5EF4-FFF2-40B4-BE49-F238E27FC236}">
                <a16:creationId xmlns:a16="http://schemas.microsoft.com/office/drawing/2014/main" id="{5C6264C6-4F7E-4D90-B666-A09C0C35F4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45210" y="3771240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  <p:sp>
        <p:nvSpPr>
          <p:cNvPr id="32" name="Tijdelijke aanduiding voor tekst 6">
            <a:extLst>
              <a:ext uri="{FF2B5EF4-FFF2-40B4-BE49-F238E27FC236}">
                <a16:creationId xmlns:a16="http://schemas.microsoft.com/office/drawing/2014/main" id="{A4004BB3-1AAD-4893-9AC2-D1639B5A5BC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41527" y="3516160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</p:spTree>
    <p:extLst>
      <p:ext uri="{BB962C8B-B14F-4D97-AF65-F5344CB8AC3E}">
        <p14:creationId xmlns:p14="http://schemas.microsoft.com/office/powerpoint/2010/main" val="2751876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meline 5 items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>
            <a:extLst>
              <a:ext uri="{FF2B5EF4-FFF2-40B4-BE49-F238E27FC236}">
                <a16:creationId xmlns:a16="http://schemas.microsoft.com/office/drawing/2014/main" id="{C5823D48-F22E-3546-9BA8-BE615427F1F4}"/>
              </a:ext>
            </a:extLst>
          </p:cNvPr>
          <p:cNvSpPr/>
          <p:nvPr userDrawn="1"/>
        </p:nvSpPr>
        <p:spPr>
          <a:xfrm rot="21199957">
            <a:off x="-68351" y="3525420"/>
            <a:ext cx="12810126" cy="4319668"/>
          </a:xfrm>
          <a:prstGeom prst="rect">
            <a:avLst/>
          </a:prstGeom>
          <a:solidFill>
            <a:srgbClr val="056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7B192C-546C-2646-9E08-A9CC8AEE21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48139" y="833114"/>
            <a:ext cx="10157926" cy="669115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nl-BE" sz="6000" b="1" i="0" kern="1200" dirty="0">
                <a:solidFill>
                  <a:srgbClr val="056773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Hier komt de titel</a:t>
            </a:r>
            <a:endParaRPr lang="nl-BE" dirty="0"/>
          </a:p>
        </p:txBody>
      </p:sp>
      <p:sp>
        <p:nvSpPr>
          <p:cNvPr id="6" name="Driehoek 5">
            <a:extLst>
              <a:ext uri="{FF2B5EF4-FFF2-40B4-BE49-F238E27FC236}">
                <a16:creationId xmlns:a16="http://schemas.microsoft.com/office/drawing/2014/main" id="{66EA6106-229B-4E4E-9964-37D63B269864}"/>
              </a:ext>
            </a:extLst>
          </p:cNvPr>
          <p:cNvSpPr/>
          <p:nvPr userDrawn="1"/>
        </p:nvSpPr>
        <p:spPr>
          <a:xfrm rot="10800000">
            <a:off x="1175320" y="4080959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37" name="Rechte verbindingslijn 36">
            <a:extLst>
              <a:ext uri="{FF2B5EF4-FFF2-40B4-BE49-F238E27FC236}">
                <a16:creationId xmlns:a16="http://schemas.microsoft.com/office/drawing/2014/main" id="{055AE898-85D1-DA47-BEBA-65025EDEEDCA}"/>
              </a:ext>
            </a:extLst>
          </p:cNvPr>
          <p:cNvCxnSpPr>
            <a:cxnSpLocks/>
          </p:cNvCxnSpPr>
          <p:nvPr userDrawn="1"/>
        </p:nvCxnSpPr>
        <p:spPr>
          <a:xfrm>
            <a:off x="1371791" y="3625524"/>
            <a:ext cx="0" cy="516624"/>
          </a:xfrm>
          <a:prstGeom prst="line">
            <a:avLst/>
          </a:prstGeom>
          <a:ln w="25400" cap="rnd">
            <a:solidFill>
              <a:srgbClr val="2FAEE5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riehoek 27">
            <a:extLst>
              <a:ext uri="{FF2B5EF4-FFF2-40B4-BE49-F238E27FC236}">
                <a16:creationId xmlns:a16="http://schemas.microsoft.com/office/drawing/2014/main" id="{24F80C9D-DA2A-804C-B4DD-64C102FA92B5}"/>
              </a:ext>
            </a:extLst>
          </p:cNvPr>
          <p:cNvSpPr/>
          <p:nvPr userDrawn="1"/>
        </p:nvSpPr>
        <p:spPr>
          <a:xfrm rot="10800000">
            <a:off x="10537532" y="2976906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27" name="Rechte verbindingslijn 26">
            <a:extLst>
              <a:ext uri="{FF2B5EF4-FFF2-40B4-BE49-F238E27FC236}">
                <a16:creationId xmlns:a16="http://schemas.microsoft.com/office/drawing/2014/main" id="{74E6EE86-A6AE-2940-A48B-3B3942F728DC}"/>
              </a:ext>
            </a:extLst>
          </p:cNvPr>
          <p:cNvCxnSpPr>
            <a:cxnSpLocks/>
          </p:cNvCxnSpPr>
          <p:nvPr userDrawn="1"/>
        </p:nvCxnSpPr>
        <p:spPr>
          <a:xfrm>
            <a:off x="10730717" y="2550688"/>
            <a:ext cx="0" cy="516624"/>
          </a:xfrm>
          <a:prstGeom prst="line">
            <a:avLst/>
          </a:prstGeom>
          <a:ln w="25400" cap="rnd">
            <a:solidFill>
              <a:srgbClr val="004F9F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riehoek 21">
            <a:extLst>
              <a:ext uri="{FF2B5EF4-FFF2-40B4-BE49-F238E27FC236}">
                <a16:creationId xmlns:a16="http://schemas.microsoft.com/office/drawing/2014/main" id="{A6190FDC-B129-1749-8F4B-E8CD96A0A7D8}"/>
              </a:ext>
            </a:extLst>
          </p:cNvPr>
          <p:cNvSpPr/>
          <p:nvPr userDrawn="1"/>
        </p:nvSpPr>
        <p:spPr>
          <a:xfrm rot="10800000">
            <a:off x="3491248" y="3811170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29" name="Rechte verbindingslijn 28">
            <a:extLst>
              <a:ext uri="{FF2B5EF4-FFF2-40B4-BE49-F238E27FC236}">
                <a16:creationId xmlns:a16="http://schemas.microsoft.com/office/drawing/2014/main" id="{A45BF805-89CC-4F4F-907A-A12830F90BA7}"/>
              </a:ext>
            </a:extLst>
          </p:cNvPr>
          <p:cNvCxnSpPr>
            <a:cxnSpLocks/>
          </p:cNvCxnSpPr>
          <p:nvPr userDrawn="1"/>
        </p:nvCxnSpPr>
        <p:spPr>
          <a:xfrm>
            <a:off x="3687719" y="3355735"/>
            <a:ext cx="0" cy="516624"/>
          </a:xfrm>
          <a:prstGeom prst="line">
            <a:avLst/>
          </a:prstGeom>
          <a:ln w="25400" cap="rnd">
            <a:solidFill>
              <a:srgbClr val="00A099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Driehoek 34">
            <a:extLst>
              <a:ext uri="{FF2B5EF4-FFF2-40B4-BE49-F238E27FC236}">
                <a16:creationId xmlns:a16="http://schemas.microsoft.com/office/drawing/2014/main" id="{73E85692-578D-E249-A8AE-8F38B61BE010}"/>
              </a:ext>
            </a:extLst>
          </p:cNvPr>
          <p:cNvSpPr/>
          <p:nvPr userDrawn="1"/>
        </p:nvSpPr>
        <p:spPr>
          <a:xfrm rot="10800000">
            <a:off x="8190856" y="3243442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36" name="Rechte verbindingslijn 35">
            <a:extLst>
              <a:ext uri="{FF2B5EF4-FFF2-40B4-BE49-F238E27FC236}">
                <a16:creationId xmlns:a16="http://schemas.microsoft.com/office/drawing/2014/main" id="{4066448F-A017-BC41-BA22-1F423D30E196}"/>
              </a:ext>
            </a:extLst>
          </p:cNvPr>
          <p:cNvCxnSpPr>
            <a:cxnSpLocks/>
          </p:cNvCxnSpPr>
          <p:nvPr userDrawn="1"/>
        </p:nvCxnSpPr>
        <p:spPr>
          <a:xfrm>
            <a:off x="8387327" y="2802885"/>
            <a:ext cx="0" cy="516624"/>
          </a:xfrm>
          <a:prstGeom prst="line">
            <a:avLst/>
          </a:prstGeom>
          <a:ln w="25400" cap="rnd">
            <a:solidFill>
              <a:schemeClr val="tx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Driehoek 41">
            <a:extLst>
              <a:ext uri="{FF2B5EF4-FFF2-40B4-BE49-F238E27FC236}">
                <a16:creationId xmlns:a16="http://schemas.microsoft.com/office/drawing/2014/main" id="{FF46DCC8-6B30-424E-A522-F18F3248841F}"/>
              </a:ext>
            </a:extLst>
          </p:cNvPr>
          <p:cNvSpPr/>
          <p:nvPr userDrawn="1"/>
        </p:nvSpPr>
        <p:spPr>
          <a:xfrm rot="10800000">
            <a:off x="5847259" y="3500837"/>
            <a:ext cx="398089" cy="218839"/>
          </a:xfrm>
          <a:prstGeom prst="triangle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cxnSp>
        <p:nvCxnSpPr>
          <p:cNvPr id="44" name="Rechte verbindingslijn 43">
            <a:extLst>
              <a:ext uri="{FF2B5EF4-FFF2-40B4-BE49-F238E27FC236}">
                <a16:creationId xmlns:a16="http://schemas.microsoft.com/office/drawing/2014/main" id="{A43A158E-E196-4C4B-A37A-4A4B0AE6F229}"/>
              </a:ext>
            </a:extLst>
          </p:cNvPr>
          <p:cNvCxnSpPr>
            <a:cxnSpLocks/>
          </p:cNvCxnSpPr>
          <p:nvPr userDrawn="1"/>
        </p:nvCxnSpPr>
        <p:spPr>
          <a:xfrm>
            <a:off x="6053194" y="3079612"/>
            <a:ext cx="0" cy="516624"/>
          </a:xfrm>
          <a:prstGeom prst="line">
            <a:avLst/>
          </a:prstGeom>
          <a:ln w="25400" cap="rnd">
            <a:solidFill>
              <a:srgbClr val="DADB0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fbeelding 3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F565ED5C-ACD3-41B7-9422-30A54CE5E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FA476256-503D-40C6-94FA-97A3FEF88C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2685" y="2860792"/>
            <a:ext cx="1215664" cy="847588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9B4B4D17-4701-4B5A-9031-DAB0E1A47717}"/>
              </a:ext>
            </a:extLst>
          </p:cNvPr>
          <p:cNvSpPr txBox="1"/>
          <p:nvPr userDrawn="1"/>
        </p:nvSpPr>
        <p:spPr>
          <a:xfrm>
            <a:off x="1256379" y="3014200"/>
            <a:ext cx="2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1</a:t>
            </a:r>
          </a:p>
        </p:txBody>
      </p:sp>
      <p:pic>
        <p:nvPicPr>
          <p:cNvPr id="11" name="Afbeelding 10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F45BE7D1-0301-4C48-BC68-AE2C843D15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82113" y="2616281"/>
            <a:ext cx="1213386" cy="846000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1B22749B-5B2F-4075-A68D-86A7BAE87AA2}"/>
              </a:ext>
            </a:extLst>
          </p:cNvPr>
          <p:cNvSpPr txBox="1"/>
          <p:nvPr userDrawn="1"/>
        </p:nvSpPr>
        <p:spPr>
          <a:xfrm>
            <a:off x="3568363" y="2762456"/>
            <a:ext cx="2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2</a:t>
            </a:r>
          </a:p>
        </p:txBody>
      </p:sp>
      <p:pic>
        <p:nvPicPr>
          <p:cNvPr id="13" name="Afbeelding 12" descr="Afbeelding met kantoorartikelen, tafel&#10;&#10;Automatisch gegenereerde beschrijving">
            <a:extLst>
              <a:ext uri="{FF2B5EF4-FFF2-40B4-BE49-F238E27FC236}">
                <a16:creationId xmlns:a16="http://schemas.microsoft.com/office/drawing/2014/main" id="{0FCBA44C-9A2E-45D9-8F23-0B47C780B77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446501" y="2328861"/>
            <a:ext cx="1213386" cy="846000"/>
          </a:xfrm>
          <a:prstGeom prst="rect">
            <a:avLst/>
          </a:prstGeom>
        </p:spPr>
      </p:pic>
      <p:sp>
        <p:nvSpPr>
          <p:cNvPr id="14" name="Tekstvak 13">
            <a:extLst>
              <a:ext uri="{FF2B5EF4-FFF2-40B4-BE49-F238E27FC236}">
                <a16:creationId xmlns:a16="http://schemas.microsoft.com/office/drawing/2014/main" id="{FC4257C4-5731-4CC8-8ACB-381E7E619B47}"/>
              </a:ext>
            </a:extLst>
          </p:cNvPr>
          <p:cNvSpPr txBox="1"/>
          <p:nvPr userDrawn="1"/>
        </p:nvSpPr>
        <p:spPr>
          <a:xfrm>
            <a:off x="5906202" y="2474280"/>
            <a:ext cx="2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3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369B21A3-4357-4ADE-826B-A3F41F6E905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780633" y="2051280"/>
            <a:ext cx="1213387" cy="846000"/>
          </a:xfrm>
          <a:prstGeom prst="rect">
            <a:avLst/>
          </a:prstGeom>
        </p:spPr>
      </p:pic>
      <p:sp>
        <p:nvSpPr>
          <p:cNvPr id="16" name="Tekstvak 15">
            <a:extLst>
              <a:ext uri="{FF2B5EF4-FFF2-40B4-BE49-F238E27FC236}">
                <a16:creationId xmlns:a16="http://schemas.microsoft.com/office/drawing/2014/main" id="{A56678C6-02C0-4C21-84CE-D1948EB716A5}"/>
              </a:ext>
            </a:extLst>
          </p:cNvPr>
          <p:cNvSpPr txBox="1"/>
          <p:nvPr userDrawn="1"/>
        </p:nvSpPr>
        <p:spPr>
          <a:xfrm>
            <a:off x="8240335" y="2215887"/>
            <a:ext cx="2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4</a:t>
            </a:r>
          </a:p>
        </p:txBody>
      </p:sp>
      <p:pic>
        <p:nvPicPr>
          <p:cNvPr id="55" name="Afbeelding 54">
            <a:extLst>
              <a:ext uri="{FF2B5EF4-FFF2-40B4-BE49-F238E27FC236}">
                <a16:creationId xmlns:a16="http://schemas.microsoft.com/office/drawing/2014/main" id="{FEF76844-B7A1-4913-B68B-9857DE0055A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50988" y="5326952"/>
            <a:ext cx="1474246" cy="1429200"/>
          </a:xfrm>
          <a:prstGeom prst="rect">
            <a:avLst/>
          </a:prstGeom>
        </p:spPr>
      </p:pic>
      <p:pic>
        <p:nvPicPr>
          <p:cNvPr id="57" name="Afbeelding 56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D14E3882-6F49-4710-9E10-8FC8BD50D865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134860" y="1826925"/>
            <a:ext cx="1213387" cy="846000"/>
          </a:xfrm>
          <a:prstGeom prst="rect">
            <a:avLst/>
          </a:prstGeom>
        </p:spPr>
      </p:pic>
      <p:sp>
        <p:nvSpPr>
          <p:cNvPr id="61" name="Tekstvak 60">
            <a:extLst>
              <a:ext uri="{FF2B5EF4-FFF2-40B4-BE49-F238E27FC236}">
                <a16:creationId xmlns:a16="http://schemas.microsoft.com/office/drawing/2014/main" id="{26BCC769-77D5-4827-8A45-5AEA99804545}"/>
              </a:ext>
            </a:extLst>
          </p:cNvPr>
          <p:cNvSpPr txBox="1"/>
          <p:nvPr userDrawn="1"/>
        </p:nvSpPr>
        <p:spPr>
          <a:xfrm>
            <a:off x="10594561" y="1974511"/>
            <a:ext cx="293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solidFill>
                  <a:srgbClr val="ECEBE2"/>
                </a:solidFill>
                <a:latin typeface="Obviously Cond Semi" panose="040D070A050403040306" pitchFamily="82" charset="0"/>
              </a:rPr>
              <a:t>5</a:t>
            </a:r>
          </a:p>
        </p:txBody>
      </p:sp>
      <p:sp>
        <p:nvSpPr>
          <p:cNvPr id="31" name="Tijdelijke aanduiding voor tekst 6">
            <a:extLst>
              <a:ext uri="{FF2B5EF4-FFF2-40B4-BE49-F238E27FC236}">
                <a16:creationId xmlns:a16="http://schemas.microsoft.com/office/drawing/2014/main" id="{9D6DA5A1-AF8A-4D7E-8093-7AD6CCECB99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966" y="4482543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  <p:sp>
        <p:nvSpPr>
          <p:cNvPr id="32" name="Tijdelijke aanduiding voor tekst 6">
            <a:extLst>
              <a:ext uri="{FF2B5EF4-FFF2-40B4-BE49-F238E27FC236}">
                <a16:creationId xmlns:a16="http://schemas.microsoft.com/office/drawing/2014/main" id="{122A90E1-FC18-477A-B1D8-C37AEBB1BE3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75596" y="4263703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  <p:sp>
        <p:nvSpPr>
          <p:cNvPr id="33" name="Tijdelijke aanduiding voor tekst 6">
            <a:extLst>
              <a:ext uri="{FF2B5EF4-FFF2-40B4-BE49-F238E27FC236}">
                <a16:creationId xmlns:a16="http://schemas.microsoft.com/office/drawing/2014/main" id="{CD442860-3BED-45DF-BA0A-D8815E0BCAE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940368" y="3911987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  <p:sp>
        <p:nvSpPr>
          <p:cNvPr id="38" name="Tijdelijke aanduiding voor tekst 6">
            <a:extLst>
              <a:ext uri="{FF2B5EF4-FFF2-40B4-BE49-F238E27FC236}">
                <a16:creationId xmlns:a16="http://schemas.microsoft.com/office/drawing/2014/main" id="{805E81A2-14D9-42AF-853D-5E4B1AC56C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75358" y="3673616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  <p:sp>
        <p:nvSpPr>
          <p:cNvPr id="39" name="Tijdelijke aanduiding voor tekst 6">
            <a:extLst>
              <a:ext uri="{FF2B5EF4-FFF2-40B4-BE49-F238E27FC236}">
                <a16:creationId xmlns:a16="http://schemas.microsoft.com/office/drawing/2014/main" id="{B59B9085-31F9-4284-AE51-5B5122B886D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625541" y="3437409"/>
            <a:ext cx="2225650" cy="16525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ECEBE2"/>
                </a:solidFill>
                <a:latin typeface="TitlingGothicFB Medium" pitchFamily="50" charset="0"/>
              </a:defRPr>
            </a:lvl1pPr>
            <a:lvl2pPr marL="457200" indent="0" algn="l">
              <a:buNone/>
              <a:defRPr sz="1600">
                <a:solidFill>
                  <a:srgbClr val="ECEBE2"/>
                </a:solidFill>
                <a:latin typeface="TitlingGothicFB" pitchFamily="50" charset="0"/>
              </a:defRPr>
            </a:lvl2pPr>
          </a:lstStyle>
          <a:p>
            <a:pPr lvl="0"/>
            <a:r>
              <a:rPr lang="nl-BE" dirty="0"/>
              <a:t>Titel</a:t>
            </a:r>
          </a:p>
          <a:p>
            <a:pPr lvl="1"/>
            <a:r>
              <a:rPr lang="nl-BE" dirty="0"/>
              <a:t>Beschrijving</a:t>
            </a:r>
          </a:p>
        </p:txBody>
      </p:sp>
    </p:spTree>
    <p:extLst>
      <p:ext uri="{BB962C8B-B14F-4D97-AF65-F5344CB8AC3E}">
        <p14:creationId xmlns:p14="http://schemas.microsoft.com/office/powerpoint/2010/main" val="3816502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erste slide zonder beeld blauw">
    <p:bg>
      <p:bgPr>
        <a:solidFill>
          <a:srgbClr val="D7C9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riehoek 11">
            <a:extLst>
              <a:ext uri="{FF2B5EF4-FFF2-40B4-BE49-F238E27FC236}">
                <a16:creationId xmlns:a16="http://schemas.microsoft.com/office/drawing/2014/main" id="{D843B25A-DE37-4424-A0D4-E74CDA794D20}"/>
              </a:ext>
            </a:extLst>
          </p:cNvPr>
          <p:cNvSpPr/>
          <p:nvPr userDrawn="1"/>
        </p:nvSpPr>
        <p:spPr>
          <a:xfrm>
            <a:off x="-1" y="5276631"/>
            <a:ext cx="12192000" cy="1296970"/>
          </a:xfrm>
          <a:prstGeom prst="triangle">
            <a:avLst>
              <a:gd name="adj" fmla="val 49396"/>
            </a:avLst>
          </a:prstGeom>
          <a:solidFill>
            <a:srgbClr val="056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B8E2BBDD-5948-4771-A005-F5B3A66B57D4}"/>
              </a:ext>
            </a:extLst>
          </p:cNvPr>
          <p:cNvSpPr/>
          <p:nvPr userDrawn="1"/>
        </p:nvSpPr>
        <p:spPr>
          <a:xfrm>
            <a:off x="0" y="6550085"/>
            <a:ext cx="12192000" cy="307913"/>
          </a:xfrm>
          <a:prstGeom prst="rect">
            <a:avLst/>
          </a:prstGeom>
          <a:solidFill>
            <a:srgbClr val="056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20" name="Afbeelding 19">
            <a:extLst>
              <a:ext uri="{FF2B5EF4-FFF2-40B4-BE49-F238E27FC236}">
                <a16:creationId xmlns:a16="http://schemas.microsoft.com/office/drawing/2014/main" id="{32789220-BFA4-47C1-A106-6851E406D7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59799" y="5276631"/>
            <a:ext cx="1472400" cy="1427410"/>
          </a:xfrm>
          <a:prstGeom prst="rect">
            <a:avLst/>
          </a:prstGeom>
        </p:spPr>
      </p:pic>
      <p:pic>
        <p:nvPicPr>
          <p:cNvPr id="26" name="Afbeelding 25" descr="Afbeelding met object, teken, klok&#10;&#10;Automatisch gegenereerde beschrijving">
            <a:extLst>
              <a:ext uri="{FF2B5EF4-FFF2-40B4-BE49-F238E27FC236}">
                <a16:creationId xmlns:a16="http://schemas.microsoft.com/office/drawing/2014/main" id="{B6FC511C-B457-424C-8D90-6AC3209E406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0058343">
            <a:off x="10107343" y="1163815"/>
            <a:ext cx="1605941" cy="1605941"/>
          </a:xfrm>
          <a:prstGeom prst="rect">
            <a:avLst/>
          </a:prstGeom>
        </p:spPr>
      </p:pic>
      <p:pic>
        <p:nvPicPr>
          <p:cNvPr id="28" name="Afbeelding 27">
            <a:extLst>
              <a:ext uri="{FF2B5EF4-FFF2-40B4-BE49-F238E27FC236}">
                <a16:creationId xmlns:a16="http://schemas.microsoft.com/office/drawing/2014/main" id="{9F4AD0D9-B83A-451F-8D64-FBCE44914E0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00803" y="2799657"/>
            <a:ext cx="1329416" cy="1859323"/>
          </a:xfrm>
          <a:prstGeom prst="rect">
            <a:avLst/>
          </a:prstGeom>
        </p:spPr>
      </p:pic>
      <p:sp>
        <p:nvSpPr>
          <p:cNvPr id="9" name="Tijdelijke aanduiding voor tekst 5">
            <a:extLst>
              <a:ext uri="{FF2B5EF4-FFF2-40B4-BE49-F238E27FC236}">
                <a16:creationId xmlns:a16="http://schemas.microsoft.com/office/drawing/2014/main" id="{0D0185F3-B540-453D-86E0-2E7DBF2CCC3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97139" y="1568192"/>
            <a:ext cx="8397720" cy="16779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rgbClr val="056773"/>
                </a:solidFill>
                <a:latin typeface="Obviously Cond Semi" panose="040D070A050403040306" pitchFamily="82" charset="0"/>
              </a:defRPr>
            </a:lvl1pPr>
          </a:lstStyle>
          <a:p>
            <a:pPr lvl="0"/>
            <a:r>
              <a:rPr lang="nl-NL" dirty="0"/>
              <a:t>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NL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A856683E-40B0-47C9-A432-06176B3BCF6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1880" y="3298582"/>
            <a:ext cx="5348238" cy="632636"/>
          </a:xfrm>
          <a:prstGeom prst="rect">
            <a:avLst/>
          </a:prstGeom>
        </p:spPr>
        <p:txBody>
          <a:bodyPr anchor="b"/>
          <a:lstStyle>
            <a:lvl1pPr algn="l">
              <a:defRPr sz="3600" b="0" i="0">
                <a:solidFill>
                  <a:srgbClr val="056773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ondertitel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26685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lide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jdelijke aanduiding voor tekst 18">
            <a:extLst>
              <a:ext uri="{FF2B5EF4-FFF2-40B4-BE49-F238E27FC236}">
                <a16:creationId xmlns:a16="http://schemas.microsoft.com/office/drawing/2014/main" id="{C734EEC0-51B0-8347-A2F2-030A2691FE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40296" y="1598913"/>
            <a:ext cx="4291947" cy="20586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0" indent="0">
              <a:buNone/>
              <a:defRPr>
                <a:solidFill>
                  <a:srgbClr val="004F9F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2pPr>
            <a:lvl3pPr marL="0" marR="0" indent="0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540000" indent="-285750">
              <a:buFontTx/>
              <a:buBlip>
                <a:blip r:embed="rId2"/>
              </a:buBlip>
              <a:defRPr b="0" i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4pPr>
            <a:lvl5pPr marL="900000" indent="-285750">
              <a:buFontTx/>
              <a:buBlip>
                <a:blip r:embed="rId2"/>
              </a:buBlip>
              <a:defRPr sz="1600" b="0" i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5pPr>
          </a:lstStyle>
          <a:p>
            <a:pPr lvl="1"/>
            <a:r>
              <a:rPr lang="nl-NL" dirty="0"/>
              <a:t>Hier kan een quote komen. Hier kan een quote komen. Hier kan een quote komen.</a:t>
            </a:r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613BDF9D-F04F-ED4D-BFC0-37DF9AAD5E64}"/>
              </a:ext>
            </a:extLst>
          </p:cNvPr>
          <p:cNvCxnSpPr>
            <a:cxnSpLocks/>
          </p:cNvCxnSpPr>
          <p:nvPr userDrawn="1"/>
        </p:nvCxnSpPr>
        <p:spPr>
          <a:xfrm>
            <a:off x="4302493" y="1555196"/>
            <a:ext cx="0" cy="2699170"/>
          </a:xfrm>
          <a:prstGeom prst="line">
            <a:avLst/>
          </a:prstGeom>
          <a:ln w="31750">
            <a:solidFill>
              <a:srgbClr val="004F9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jdelijke aanduiding voor tekst 18">
            <a:extLst>
              <a:ext uri="{FF2B5EF4-FFF2-40B4-BE49-F238E27FC236}">
                <a16:creationId xmlns:a16="http://schemas.microsoft.com/office/drawing/2014/main" id="{BD5AFC09-B307-FC45-918D-4E7CFADFA7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40295" y="4073491"/>
            <a:ext cx="4291947" cy="8810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0" indent="0">
              <a:buNone/>
              <a:defRPr>
                <a:solidFill>
                  <a:schemeClr val="tx2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 marL="0" marR="0" indent="0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540000" indent="-285750">
              <a:buFontTx/>
              <a:buBlip>
                <a:blip r:embed="rId3"/>
              </a:buBlip>
              <a:defRPr b="0" i="0">
                <a:solidFill>
                  <a:srgbClr val="004F9F"/>
                </a:solidFill>
                <a:latin typeface="TitlingGothicFB Medium" pitchFamily="50" charset="0"/>
                <a:ea typeface="TitlingGothicFB Medium" pitchFamily="50" charset="0"/>
                <a:cs typeface="TitlingGothicFB Medium" pitchFamily="50" charset="0"/>
              </a:defRPr>
            </a:lvl4pPr>
            <a:lvl5pPr marL="900000" indent="-285750">
              <a:buFontTx/>
              <a:buBlip>
                <a:blip r:embed="rId2"/>
              </a:buBlip>
              <a:defRPr sz="1600" b="0" i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5pPr>
          </a:lstStyle>
          <a:p>
            <a:pPr lvl="3"/>
            <a:r>
              <a:rPr lang="nl-NL" dirty="0"/>
              <a:t>Naam van de geciteerde (plaats dit in een stijl met een opsommingsteken ervoor)</a:t>
            </a:r>
          </a:p>
        </p:txBody>
      </p:sp>
      <p:pic>
        <p:nvPicPr>
          <p:cNvPr id="2" name="Afbeelding 1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1660E76C-388F-45C5-90A1-A75247CF5D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  <p:pic>
        <p:nvPicPr>
          <p:cNvPr id="9" name="Afbeelding 8" descr="Afbeelding met gebouw, shirt&#10;&#10;Automatisch gegenereerde beschrijving">
            <a:extLst>
              <a:ext uri="{FF2B5EF4-FFF2-40B4-BE49-F238E27FC236}">
                <a16:creationId xmlns:a16="http://schemas.microsoft.com/office/drawing/2014/main" id="{46FC9DBA-908C-412D-BD6E-F6BD28012D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635580" y="305016"/>
            <a:ext cx="2329111" cy="2599765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51859688-C015-45D9-8385-A5EE71D695B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106984" y="4170340"/>
            <a:ext cx="2914686" cy="256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542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slide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jdelijke aanduiding voor tekst 18">
            <a:extLst>
              <a:ext uri="{FF2B5EF4-FFF2-40B4-BE49-F238E27FC236}">
                <a16:creationId xmlns:a16="http://schemas.microsoft.com/office/drawing/2014/main" id="{C734EEC0-51B0-8347-A2F2-030A2691FE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40296" y="1598913"/>
            <a:ext cx="4291947" cy="20586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0" indent="0">
              <a:buNone/>
              <a:defRPr>
                <a:solidFill>
                  <a:srgbClr val="E84A29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2pPr>
            <a:lvl3pPr marL="0" marR="0" indent="0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540000" indent="-285750">
              <a:buFontTx/>
              <a:buBlip>
                <a:blip r:embed="rId2"/>
              </a:buBlip>
              <a:defRPr b="0" i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4pPr>
            <a:lvl5pPr marL="900000" indent="-285750">
              <a:buFontTx/>
              <a:buBlip>
                <a:blip r:embed="rId2"/>
              </a:buBlip>
              <a:defRPr sz="1600" b="0" i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5pPr>
          </a:lstStyle>
          <a:p>
            <a:pPr lvl="1"/>
            <a:r>
              <a:rPr lang="nl-NL" dirty="0"/>
              <a:t>Hier kan een quote komen. Hier kan een quote komen. Hier kan een quote komen.</a:t>
            </a:r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613BDF9D-F04F-ED4D-BFC0-37DF9AAD5E64}"/>
              </a:ext>
            </a:extLst>
          </p:cNvPr>
          <p:cNvCxnSpPr>
            <a:cxnSpLocks/>
          </p:cNvCxnSpPr>
          <p:nvPr userDrawn="1"/>
        </p:nvCxnSpPr>
        <p:spPr>
          <a:xfrm>
            <a:off x="4302493" y="1555196"/>
            <a:ext cx="0" cy="2699170"/>
          </a:xfrm>
          <a:prstGeom prst="line">
            <a:avLst/>
          </a:prstGeom>
          <a:ln w="31750">
            <a:solidFill>
              <a:srgbClr val="E84A29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jdelijke aanduiding voor tekst 18">
            <a:extLst>
              <a:ext uri="{FF2B5EF4-FFF2-40B4-BE49-F238E27FC236}">
                <a16:creationId xmlns:a16="http://schemas.microsoft.com/office/drawing/2014/main" id="{BD5AFC09-B307-FC45-918D-4E7CFADFA7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40295" y="4073491"/>
            <a:ext cx="4291947" cy="8810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0" indent="0">
              <a:buNone/>
              <a:defRPr>
                <a:solidFill>
                  <a:schemeClr val="tx2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 marL="0" marR="0" indent="0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540000" indent="-285750">
              <a:buFontTx/>
              <a:buBlip>
                <a:blip r:embed="rId3"/>
              </a:buBlip>
              <a:defRPr b="0" i="0">
                <a:solidFill>
                  <a:srgbClr val="E84A29"/>
                </a:solidFill>
                <a:latin typeface="TitlingGothicFB Medium" pitchFamily="50" charset="0"/>
                <a:ea typeface="TitlingGothicFB Medium" pitchFamily="50" charset="0"/>
                <a:cs typeface="TitlingGothicFB Medium" pitchFamily="50" charset="0"/>
              </a:defRPr>
            </a:lvl4pPr>
            <a:lvl5pPr marL="900000" indent="-285750">
              <a:buFontTx/>
              <a:buBlip>
                <a:blip r:embed="rId2"/>
              </a:buBlip>
              <a:defRPr sz="1600" b="0" i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5pPr>
          </a:lstStyle>
          <a:p>
            <a:pPr lvl="3"/>
            <a:r>
              <a:rPr lang="nl-NL" dirty="0"/>
              <a:t>Naam van de geciteerde (plaats dit in een stijl met een opsommingsteken ervoor)</a:t>
            </a:r>
          </a:p>
        </p:txBody>
      </p:sp>
      <p:pic>
        <p:nvPicPr>
          <p:cNvPr id="2" name="Afbeelding 1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1660E76C-388F-45C5-90A1-A75247CF5D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E3529161-5EF8-4987-BA90-EE1F3DCBAB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92958" y="207940"/>
            <a:ext cx="2469163" cy="2562154"/>
          </a:xfrm>
          <a:prstGeom prst="rect">
            <a:avLst/>
          </a:prstGeom>
        </p:spPr>
      </p:pic>
      <p:pic>
        <p:nvPicPr>
          <p:cNvPr id="5" name="Afbeelding 4" descr="Afbeelding met vuurwerk&#10;&#10;Automatisch gegenereerde beschrijving">
            <a:extLst>
              <a:ext uri="{FF2B5EF4-FFF2-40B4-BE49-F238E27FC236}">
                <a16:creationId xmlns:a16="http://schemas.microsoft.com/office/drawing/2014/main" id="{A2CEB0F0-0F30-4AF0-9337-5238D7FA48A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32243" y="3657600"/>
            <a:ext cx="2774090" cy="236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445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slide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jdelijke aanduiding voor tekst 18">
            <a:extLst>
              <a:ext uri="{FF2B5EF4-FFF2-40B4-BE49-F238E27FC236}">
                <a16:creationId xmlns:a16="http://schemas.microsoft.com/office/drawing/2014/main" id="{C734EEC0-51B0-8347-A2F2-030A2691FE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40296" y="1598913"/>
            <a:ext cx="4291947" cy="20586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0" indent="0">
              <a:buNone/>
              <a:defRPr>
                <a:solidFill>
                  <a:srgbClr val="00A099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2pPr>
            <a:lvl3pPr marL="0" marR="0" indent="0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540000" indent="-285750">
              <a:buFontTx/>
              <a:buBlip>
                <a:blip r:embed="rId2"/>
              </a:buBlip>
              <a:defRPr b="0" i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4pPr>
            <a:lvl5pPr marL="900000" indent="-285750">
              <a:buFontTx/>
              <a:buBlip>
                <a:blip r:embed="rId2"/>
              </a:buBlip>
              <a:defRPr sz="1600" b="0" i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5pPr>
          </a:lstStyle>
          <a:p>
            <a:pPr lvl="1"/>
            <a:r>
              <a:rPr lang="nl-NL" dirty="0"/>
              <a:t>Hier kan een quote komen. Hier kan een quote komen. Hier kan een quote komen.</a:t>
            </a:r>
          </a:p>
        </p:txBody>
      </p:sp>
      <p:cxnSp>
        <p:nvCxnSpPr>
          <p:cNvPr id="10" name="Rechte verbindingslijn 9">
            <a:extLst>
              <a:ext uri="{FF2B5EF4-FFF2-40B4-BE49-F238E27FC236}">
                <a16:creationId xmlns:a16="http://schemas.microsoft.com/office/drawing/2014/main" id="{613BDF9D-F04F-ED4D-BFC0-37DF9AAD5E64}"/>
              </a:ext>
            </a:extLst>
          </p:cNvPr>
          <p:cNvCxnSpPr>
            <a:cxnSpLocks/>
          </p:cNvCxnSpPr>
          <p:nvPr userDrawn="1"/>
        </p:nvCxnSpPr>
        <p:spPr>
          <a:xfrm>
            <a:off x="4302493" y="1555196"/>
            <a:ext cx="0" cy="2699170"/>
          </a:xfrm>
          <a:prstGeom prst="line">
            <a:avLst/>
          </a:prstGeom>
          <a:ln w="31750">
            <a:solidFill>
              <a:srgbClr val="00A099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jdelijke aanduiding voor tekst 18">
            <a:extLst>
              <a:ext uri="{FF2B5EF4-FFF2-40B4-BE49-F238E27FC236}">
                <a16:creationId xmlns:a16="http://schemas.microsoft.com/office/drawing/2014/main" id="{BD5AFC09-B307-FC45-918D-4E7CFADFA7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40295" y="4073491"/>
            <a:ext cx="4291947" cy="8810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1" i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0" indent="0">
              <a:buNone/>
              <a:defRPr>
                <a:solidFill>
                  <a:schemeClr val="tx2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 marL="0" marR="0" indent="0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 marL="540000" indent="-285750">
              <a:buFontTx/>
              <a:buBlip>
                <a:blip r:embed="rId3"/>
              </a:buBlip>
              <a:defRPr b="0" i="0">
                <a:solidFill>
                  <a:srgbClr val="00A099"/>
                </a:solidFill>
                <a:latin typeface="TitlingGothicFB Medium" pitchFamily="50" charset="0"/>
                <a:ea typeface="TitlingGothicFB Medium" pitchFamily="50" charset="0"/>
                <a:cs typeface="TitlingGothicFB Medium" pitchFamily="50" charset="0"/>
              </a:defRPr>
            </a:lvl4pPr>
            <a:lvl5pPr marL="900000" indent="-285750">
              <a:buFontTx/>
              <a:buBlip>
                <a:blip r:embed="rId2"/>
              </a:buBlip>
              <a:defRPr sz="1600" b="0" i="0"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5pPr>
          </a:lstStyle>
          <a:p>
            <a:pPr lvl="3"/>
            <a:r>
              <a:rPr lang="nl-NL" dirty="0"/>
              <a:t>Naam van de geciteerde (plaats dit in een stijl met een opsommingsteken ervoor)</a:t>
            </a:r>
          </a:p>
        </p:txBody>
      </p:sp>
      <p:pic>
        <p:nvPicPr>
          <p:cNvPr id="2" name="Afbeelding 1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1660E76C-388F-45C5-90A1-A75247CF5D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04F02487-DF12-47A3-A1A8-A15A9E7565B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53132" y="-436246"/>
            <a:ext cx="3285644" cy="3865246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9689B2F-5142-4DD5-929B-87CC4C91FC5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4631750">
            <a:off x="8828741" y="3961376"/>
            <a:ext cx="3207651" cy="202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49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ragenslide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9296657B-E192-4D10-891F-E731A21398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1248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ragenslide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8C7C58FD-18D3-444C-AE97-FA0AE888FF59}"/>
              </a:ext>
            </a:extLst>
          </p:cNvPr>
          <p:cNvSpPr txBox="1"/>
          <p:nvPr userDrawn="1"/>
        </p:nvSpPr>
        <p:spPr>
          <a:xfrm>
            <a:off x="3138195" y="2233013"/>
            <a:ext cx="59156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7200" b="1" i="0" dirty="0">
                <a:solidFill>
                  <a:srgbClr val="056773"/>
                </a:solidFill>
                <a:latin typeface="Obviously Cond Semi" panose="040D070A050403040306" pitchFamily="8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Vragen?</a:t>
            </a:r>
            <a:endParaRPr lang="nl-BE" sz="7200" b="1" i="0" dirty="0">
              <a:solidFill>
                <a:srgbClr val="056773"/>
              </a:solidFill>
              <a:latin typeface="Obviously Cond Semi" panose="040D070A050403040306" pitchFamily="82" charset="0"/>
              <a:ea typeface="Helvetica Neue Condensed" panose="02000503000000020004" pitchFamily="2" charset="0"/>
              <a:cs typeface="Helvetica Neue Condensed" panose="02000503000000020004" pitchFamily="2" charset="0"/>
            </a:endParaRPr>
          </a:p>
        </p:txBody>
      </p:sp>
      <p:pic>
        <p:nvPicPr>
          <p:cNvPr id="2" name="Afbeelding 1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9296657B-E192-4D10-891F-E731A21398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11B22022-D810-46F3-9439-D81BB57A67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32773" y="1541929"/>
            <a:ext cx="1722299" cy="172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0108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tslide"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E1483C62-5718-4946-87FB-796CB16C72CC}"/>
              </a:ext>
            </a:extLst>
          </p:cNvPr>
          <p:cNvSpPr txBox="1">
            <a:spLocks/>
          </p:cNvSpPr>
          <p:nvPr userDrawn="1"/>
        </p:nvSpPr>
        <p:spPr>
          <a:xfrm>
            <a:off x="3886200" y="798387"/>
            <a:ext cx="4419600" cy="1074968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2"/>
                </a:solidFill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defRPr>
            </a:lvl1pPr>
          </a:lstStyle>
          <a:p>
            <a:pPr algn="ctr"/>
            <a:r>
              <a:rPr lang="nl-NL" sz="7200" dirty="0">
                <a:solidFill>
                  <a:srgbClr val="056773"/>
                </a:solidFill>
                <a:latin typeface="Obviously Cond Semi" panose="040D070A050403040306" pitchFamily="82" charset="0"/>
              </a:rPr>
              <a:t>Bedankt!</a:t>
            </a:r>
            <a:endParaRPr lang="nl-BE" sz="7200" dirty="0">
              <a:solidFill>
                <a:srgbClr val="056773"/>
              </a:solidFill>
              <a:latin typeface="Obviously Cond Semi" panose="040D070A050403040306" pitchFamily="82" charset="0"/>
            </a:endParaRPr>
          </a:p>
        </p:txBody>
      </p:sp>
      <p:pic>
        <p:nvPicPr>
          <p:cNvPr id="2" name="Afbeelding 1" descr="Afbeelding met computer, tafel&#10;&#10;Automatisch gegenereerde beschrijving">
            <a:extLst>
              <a:ext uri="{FF2B5EF4-FFF2-40B4-BE49-F238E27FC236}">
                <a16:creationId xmlns:a16="http://schemas.microsoft.com/office/drawing/2014/main" id="{B7176141-F077-4AE5-98F4-B53B841A85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48247" y="140358"/>
            <a:ext cx="698732" cy="487171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8461C5AC-7637-44A8-B6DC-D64698092C65}"/>
              </a:ext>
            </a:extLst>
          </p:cNvPr>
          <p:cNvSpPr txBox="1">
            <a:spLocks/>
          </p:cNvSpPr>
          <p:nvPr userDrawn="1"/>
        </p:nvSpPr>
        <p:spPr>
          <a:xfrm>
            <a:off x="3886200" y="4211423"/>
            <a:ext cx="4419600" cy="709007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2"/>
                </a:solidFill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defRPr>
            </a:lvl1pPr>
          </a:lstStyle>
          <a:p>
            <a:pPr algn="ctr"/>
            <a:r>
              <a:rPr lang="nl-NL" sz="4400" dirty="0">
                <a:solidFill>
                  <a:srgbClr val="056773"/>
                </a:solidFill>
                <a:latin typeface="Obviously Cond Semi" panose="040D070A050403040306" pitchFamily="82" charset="0"/>
              </a:rPr>
              <a:t>Vlaamsejeugdraad.be</a:t>
            </a:r>
            <a:endParaRPr lang="nl-BE" sz="4400" dirty="0">
              <a:solidFill>
                <a:srgbClr val="056773"/>
              </a:solidFill>
              <a:latin typeface="Obviously Cond Semi" panose="040D070A050403040306" pitchFamily="82" charset="0"/>
            </a:endParaRPr>
          </a:p>
        </p:txBody>
      </p:sp>
      <p:pic>
        <p:nvPicPr>
          <p:cNvPr id="16" name="Afbeelding 15" descr="Afbeelding met pijl&#10;&#10;Automatisch gegenereerde beschrijving">
            <a:extLst>
              <a:ext uri="{FF2B5EF4-FFF2-40B4-BE49-F238E27FC236}">
                <a16:creationId xmlns:a16="http://schemas.microsoft.com/office/drawing/2014/main" id="{B93C9509-3C6E-41D1-AC3F-752DF6E297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366410">
            <a:off x="4043541" y="1349085"/>
            <a:ext cx="3678621" cy="3154239"/>
          </a:xfrm>
          <a:prstGeom prst="rect">
            <a:avLst/>
          </a:prstGeom>
        </p:spPr>
      </p:pic>
      <p:pic>
        <p:nvPicPr>
          <p:cNvPr id="18" name="Afbeelding 17" descr="Afbeelding met pijl&#10;&#10;Automatisch gegenereerde beschrijving">
            <a:extLst>
              <a:ext uri="{FF2B5EF4-FFF2-40B4-BE49-F238E27FC236}">
                <a16:creationId xmlns:a16="http://schemas.microsoft.com/office/drawing/2014/main" id="{D33E9CC6-081F-4EAC-AD18-E2B70C27453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46636" y="4211423"/>
            <a:ext cx="826515" cy="714936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4B33168F-97DB-482D-879D-0BFE81B426E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845364" y="4402672"/>
            <a:ext cx="503117" cy="503117"/>
          </a:xfrm>
          <a:prstGeom prst="rect">
            <a:avLst/>
          </a:prstGeom>
        </p:spPr>
      </p:pic>
      <p:pic>
        <p:nvPicPr>
          <p:cNvPr id="22" name="Afbeelding 21">
            <a:extLst>
              <a:ext uri="{FF2B5EF4-FFF2-40B4-BE49-F238E27FC236}">
                <a16:creationId xmlns:a16="http://schemas.microsoft.com/office/drawing/2014/main" id="{04B703B0-BD4C-4319-A608-B26A769DF05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1999" y="4858771"/>
            <a:ext cx="293050" cy="293050"/>
          </a:xfrm>
          <a:prstGeom prst="rect">
            <a:avLst/>
          </a:prstGeom>
        </p:spPr>
      </p:pic>
      <p:pic>
        <p:nvPicPr>
          <p:cNvPr id="30" name="Afbeelding 29">
            <a:extLst>
              <a:ext uri="{FF2B5EF4-FFF2-40B4-BE49-F238E27FC236}">
                <a16:creationId xmlns:a16="http://schemas.microsoft.com/office/drawing/2014/main" id="{A89FAF13-7675-4DD9-B0CC-8338A2334DC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981227" y="5230191"/>
            <a:ext cx="293050" cy="293050"/>
          </a:xfrm>
          <a:prstGeom prst="rect">
            <a:avLst/>
          </a:prstGeom>
        </p:spPr>
      </p:pic>
      <p:sp>
        <p:nvSpPr>
          <p:cNvPr id="31" name="Tekstvak 30">
            <a:extLst>
              <a:ext uri="{FF2B5EF4-FFF2-40B4-BE49-F238E27FC236}">
                <a16:creationId xmlns:a16="http://schemas.microsoft.com/office/drawing/2014/main" id="{4BE18239-89A4-47DF-91E2-0AF7B29433D0}"/>
              </a:ext>
            </a:extLst>
          </p:cNvPr>
          <p:cNvSpPr txBox="1"/>
          <p:nvPr userDrawn="1"/>
        </p:nvSpPr>
        <p:spPr>
          <a:xfrm>
            <a:off x="5638799" y="1936376"/>
            <a:ext cx="2474259" cy="1949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dirty="0"/>
          </a:p>
        </p:txBody>
      </p:sp>
      <p:sp>
        <p:nvSpPr>
          <p:cNvPr id="35" name="Tekstvak 34">
            <a:extLst>
              <a:ext uri="{FF2B5EF4-FFF2-40B4-BE49-F238E27FC236}">
                <a16:creationId xmlns:a16="http://schemas.microsoft.com/office/drawing/2014/main" id="{F64B72BE-2BCF-4CA8-8ABC-9A2E8FF8A17D}"/>
              </a:ext>
            </a:extLst>
          </p:cNvPr>
          <p:cNvSpPr txBox="1"/>
          <p:nvPr userDrawn="1"/>
        </p:nvSpPr>
        <p:spPr>
          <a:xfrm>
            <a:off x="9274277" y="4405131"/>
            <a:ext cx="29169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>
                <a:solidFill>
                  <a:srgbClr val="056773"/>
                </a:solidFill>
                <a:latin typeface="Obviously Cond Semi" panose="040D070A050403040306" pitchFamily="82" charset="0"/>
              </a:rPr>
              <a:t>@VLJR</a:t>
            </a:r>
          </a:p>
          <a:p>
            <a:r>
              <a:rPr lang="nl-BE" sz="2400" dirty="0">
                <a:solidFill>
                  <a:srgbClr val="056773"/>
                </a:solidFill>
                <a:latin typeface="Obviously Cond Semi" panose="040D070A050403040306" pitchFamily="82" charset="0"/>
              </a:rPr>
              <a:t>@VlaamseJeugdraad</a:t>
            </a:r>
          </a:p>
          <a:p>
            <a:r>
              <a:rPr lang="nl-BE" sz="2400" dirty="0">
                <a:solidFill>
                  <a:srgbClr val="056773"/>
                </a:solidFill>
                <a:latin typeface="Obviously Cond Semi" panose="040D070A050403040306" pitchFamily="82" charset="0"/>
              </a:rPr>
              <a:t>Facebook.com/</a:t>
            </a:r>
            <a:r>
              <a:rPr lang="nl-BE" sz="2400" dirty="0" err="1">
                <a:solidFill>
                  <a:srgbClr val="056773"/>
                </a:solidFill>
                <a:latin typeface="Obviously Cond Semi" panose="040D070A050403040306" pitchFamily="82" charset="0"/>
              </a:rPr>
              <a:t>vlaamsejeugdraad</a:t>
            </a:r>
            <a:endParaRPr lang="nl-BE" sz="2400" dirty="0">
              <a:solidFill>
                <a:srgbClr val="056773"/>
              </a:solidFill>
              <a:latin typeface="Obviously Cond Semi" panose="040D070A050403040306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9303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F46E5C-CD3D-4599-A2AA-1F934273CB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dirty="0"/>
              <a:t>Klik om stijl te bewerken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D18DB16-2F84-44A4-B9BA-B3351244D8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852172B-5A28-41C0-9EA0-5491915BF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3E42F-2AB6-480C-89FE-FFD969BDA2F4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546300D-1EED-429B-9081-088FB4F4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3D0697E-D91F-4F30-AC17-9E766D8DB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CF9B-BC64-43ED-A432-0DED5AF0864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24123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1BFB81-D006-4173-AFE2-87D62136B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CF7D412-2FD8-4846-8F30-CE5D513077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D795123-4115-470B-B4AD-8D3DB942D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3E42F-2AB6-480C-89FE-FFD969BDA2F4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E2CA037-C358-400A-82A2-C69AB3798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2B3A182-3B61-47A8-BB3F-37185C984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CF9B-BC64-43ED-A432-0DED5AF0864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270228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B33227-E758-459E-B9B7-07180A8FE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3FCD80A-DBD1-4425-811F-57CC3156C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1F8AF89-C260-4D05-9A75-1DC91B346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3E42F-2AB6-480C-89FE-FFD969BDA2F4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1C1440F-E53F-4AA4-8B05-C86B0A0F9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9376465-19CC-42A8-A302-9F226A1D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CF9B-BC64-43ED-A432-0DED5AF0864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489901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2B6F26-878E-4572-8C5D-1D868DA12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55F6602-F56C-4A61-946A-D3ED814BE9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D231445-1F64-4E5C-B9BA-57B30762F3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D2BB659-B3F8-40CC-8CFE-5FFD6602C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3E42F-2AB6-480C-89FE-FFD969BDA2F4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5EC40D4-8925-4B35-81E0-99404050B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E4AC750-254A-4B9F-B071-6A07936FF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CF9B-BC64-43ED-A432-0DED5AF0864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58894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erste slide met beeld krijt">
    <p:bg>
      <p:bgPr>
        <a:solidFill>
          <a:srgbClr val="004F9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riehoek 6">
            <a:extLst>
              <a:ext uri="{FF2B5EF4-FFF2-40B4-BE49-F238E27FC236}">
                <a16:creationId xmlns:a16="http://schemas.microsoft.com/office/drawing/2014/main" id="{3319CFFE-A9AA-6449-9F0F-39890A2341E1}"/>
              </a:ext>
            </a:extLst>
          </p:cNvPr>
          <p:cNvSpPr/>
          <p:nvPr userDrawn="1"/>
        </p:nvSpPr>
        <p:spPr>
          <a:xfrm>
            <a:off x="-1716" y="5253116"/>
            <a:ext cx="12192000" cy="1296970"/>
          </a:xfrm>
          <a:prstGeom prst="triangle">
            <a:avLst>
              <a:gd name="adj" fmla="val 49396"/>
            </a:avLst>
          </a:prstGeom>
          <a:solidFill>
            <a:srgbClr val="E84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7304E0E-38BC-9846-8105-256DC569C483}"/>
              </a:ext>
            </a:extLst>
          </p:cNvPr>
          <p:cNvSpPr/>
          <p:nvPr userDrawn="1"/>
        </p:nvSpPr>
        <p:spPr>
          <a:xfrm>
            <a:off x="0" y="6550087"/>
            <a:ext cx="12192000" cy="307913"/>
          </a:xfrm>
          <a:prstGeom prst="rect">
            <a:avLst/>
          </a:prstGeom>
          <a:solidFill>
            <a:srgbClr val="E84A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841232E1-0006-43D3-9093-18A53E23BE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58084" y="5253117"/>
            <a:ext cx="1472400" cy="1427409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7B94C3AC-8E33-48FF-B978-90F8389C36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0431052">
            <a:off x="9982467" y="375608"/>
            <a:ext cx="1863414" cy="2385170"/>
          </a:xfrm>
          <a:prstGeom prst="rect">
            <a:avLst/>
          </a:prstGeom>
        </p:spPr>
      </p:pic>
      <p:pic>
        <p:nvPicPr>
          <p:cNvPr id="19" name="Afbeelding 18" descr="Afbeelding met pijl&#10;&#10;Automatisch gegenereerde beschrijving">
            <a:extLst>
              <a:ext uri="{FF2B5EF4-FFF2-40B4-BE49-F238E27FC236}">
                <a16:creationId xmlns:a16="http://schemas.microsoft.com/office/drawing/2014/main" id="{22C2091E-9446-4B9F-B7CA-B79BC8E943F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0213976">
            <a:off x="1155466" y="3028632"/>
            <a:ext cx="1620087" cy="1401375"/>
          </a:xfrm>
          <a:prstGeom prst="rect">
            <a:avLst/>
          </a:prstGeom>
        </p:spPr>
      </p:pic>
      <p:sp>
        <p:nvSpPr>
          <p:cNvPr id="9" name="Tijdelijke aanduiding voor tekst 5">
            <a:extLst>
              <a:ext uri="{FF2B5EF4-FFF2-40B4-BE49-F238E27FC236}">
                <a16:creationId xmlns:a16="http://schemas.microsoft.com/office/drawing/2014/main" id="{506ADE5D-5494-4192-9A07-FF3F8CFABF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97139" y="1568192"/>
            <a:ext cx="8397720" cy="16779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rgbClr val="E84A29"/>
                </a:solidFill>
                <a:latin typeface="Obviously Cond Semi" panose="040D070A050403040306" pitchFamily="82" charset="0"/>
              </a:defRPr>
            </a:lvl1pPr>
          </a:lstStyle>
          <a:p>
            <a:pPr lvl="0"/>
            <a:r>
              <a:rPr lang="nl-NL" dirty="0"/>
              <a:t>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NL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DE65B184-A74D-4F3F-B1FB-CB5C38836D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1880" y="3298582"/>
            <a:ext cx="5348238" cy="632636"/>
          </a:xfrm>
          <a:prstGeom prst="rect">
            <a:avLst/>
          </a:prstGeom>
        </p:spPr>
        <p:txBody>
          <a:bodyPr anchor="b"/>
          <a:lstStyle>
            <a:lvl1pPr algn="l">
              <a:defRPr sz="3600" b="0" i="0">
                <a:solidFill>
                  <a:srgbClr val="E84A29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ondertitel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646945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B6885F-0C7D-4290-9CE9-5AE9E44E0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495A5D2-D73D-47B5-A595-0B0B3F5057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6B93891-50EB-41CC-A171-C9AC27C18A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7CCB93B4-6402-4197-9AB3-E8149A28E6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25CE0B3-B797-41DB-AFC7-72D1EA78E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2AAB28C1-FB9B-4254-8F8F-EBC81859C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3E42F-2AB6-480C-89FE-FFD969BDA2F4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A772C49-EC32-49B3-A2BD-10F708E70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2C51B5E-3CD5-48F8-AD6A-6927A2A86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CF9B-BC64-43ED-A432-0DED5AF0864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207534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EFE57A-BB50-465A-8ED1-1BC490318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CA59115-7B07-4686-BD7D-C5977718B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3E42F-2AB6-480C-89FE-FFD969BDA2F4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BDB28F2-7C1C-4418-9F8B-628D7BFC6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64AA5D6-32B1-446E-8A20-9CD256932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CF9B-BC64-43ED-A432-0DED5AF0864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833652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A0CEB7D0-1C51-4EC4-9540-43BF69669A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3E42F-2AB6-480C-89FE-FFD969BDA2F4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ED99A87-40DB-4463-BA64-BC0C550E9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0836032-F0DC-4D3B-9F5B-52EE1FA77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CF9B-BC64-43ED-A432-0DED5AF0864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228620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419465-C668-4C10-9407-142E7BAAA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9EBD0A1-60BA-4E2E-921A-6315A3FB3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8108C55-DE49-4A44-9E86-A7C43200B1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A86EAAE-0B55-45DC-889B-9838B2C62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3E42F-2AB6-480C-89FE-FFD969BDA2F4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929EB85-F5F3-4D78-A823-CFCE0560B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721D11F-CD3B-40C1-8424-DC0582A8F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CF9B-BC64-43ED-A432-0DED5AF0864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464372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2B8488-5381-4594-BDD3-6107B7F95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DB9D5143-E8F7-4A8C-AD99-CD298A73FE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A6CB8D3-D2E0-4604-8C5F-187AD29663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4124D22-DDE1-4040-A9E3-28CE2FAA8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3E42F-2AB6-480C-89FE-FFD969BDA2F4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3C14DBB-82B1-4915-8259-3A3879CC7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8E2235C-DBB7-4013-BDD1-13D405A21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CF9B-BC64-43ED-A432-0DED5AF0864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618993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54C25C-DE62-4453-A8D1-9F33CE9F0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51E5CAB-A053-4646-9AD4-5034991D4E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C883F42-D719-4F7F-ABD2-EF151407A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3E42F-2AB6-480C-89FE-FFD969BDA2F4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F5362C5-C460-49BE-9AA7-722747BDF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799B190-C63B-4CB3-94A4-CCDE3BDEA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CF9B-BC64-43ED-A432-0DED5AF0864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172660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6ED2DF7-AA9F-4188-B1B2-D617BFE899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6FC90E2-11B9-410D-BD14-35D3EB427C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479DDFC-09F3-473B-8F7C-1862E4DA3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3E42F-2AB6-480C-89FE-FFD969BDA2F4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76D1823-69CB-440A-BDED-41F20FF0B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3CE4FDD-0696-4862-B416-2FC66901C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9CF9B-BC64-43ED-A432-0DED5AF0864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76744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erste slide met beeld jongeren festival">
    <p:bg>
      <p:bgPr>
        <a:solidFill>
          <a:srgbClr val="DADB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riehoek 6">
            <a:extLst>
              <a:ext uri="{FF2B5EF4-FFF2-40B4-BE49-F238E27FC236}">
                <a16:creationId xmlns:a16="http://schemas.microsoft.com/office/drawing/2014/main" id="{3319CFFE-A9AA-6449-9F0F-39890A2341E1}"/>
              </a:ext>
            </a:extLst>
          </p:cNvPr>
          <p:cNvSpPr/>
          <p:nvPr userDrawn="1"/>
        </p:nvSpPr>
        <p:spPr>
          <a:xfrm>
            <a:off x="0" y="5253116"/>
            <a:ext cx="12192000" cy="1296970"/>
          </a:xfrm>
          <a:prstGeom prst="triangle">
            <a:avLst>
              <a:gd name="adj" fmla="val 49396"/>
            </a:avLst>
          </a:prstGeom>
          <a:solidFill>
            <a:srgbClr val="00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7304E0E-38BC-9846-8105-256DC569C483}"/>
              </a:ext>
            </a:extLst>
          </p:cNvPr>
          <p:cNvSpPr/>
          <p:nvPr userDrawn="1"/>
        </p:nvSpPr>
        <p:spPr>
          <a:xfrm>
            <a:off x="-1716" y="6550087"/>
            <a:ext cx="12192000" cy="307913"/>
          </a:xfrm>
          <a:prstGeom prst="rect">
            <a:avLst/>
          </a:prstGeom>
          <a:solidFill>
            <a:srgbClr val="00A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4E2D6F97-AF8E-4581-956F-442F70E657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0853" y="604537"/>
            <a:ext cx="2152572" cy="2151228"/>
          </a:xfrm>
          <a:prstGeom prst="rect">
            <a:avLst/>
          </a:prstGeom>
        </p:spPr>
      </p:pic>
      <p:pic>
        <p:nvPicPr>
          <p:cNvPr id="11" name="Afbeelding 10" descr="Afbeelding met pijl&#10;&#10;Automatisch gegenereerde beschrijving">
            <a:extLst>
              <a:ext uri="{FF2B5EF4-FFF2-40B4-BE49-F238E27FC236}">
                <a16:creationId xmlns:a16="http://schemas.microsoft.com/office/drawing/2014/main" id="{D22A533B-7A5D-4F64-805F-C03374A0F7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3077382">
            <a:off x="8971384" y="3264784"/>
            <a:ext cx="1362498" cy="125179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591F2A92-E720-450A-91C1-258D664962C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57161" y="5300516"/>
            <a:ext cx="1474246" cy="1429200"/>
          </a:xfrm>
          <a:prstGeom prst="rect">
            <a:avLst/>
          </a:prstGeom>
        </p:spPr>
      </p:pic>
      <p:sp>
        <p:nvSpPr>
          <p:cNvPr id="9" name="Tijdelijke aanduiding voor tekst 5">
            <a:extLst>
              <a:ext uri="{FF2B5EF4-FFF2-40B4-BE49-F238E27FC236}">
                <a16:creationId xmlns:a16="http://schemas.microsoft.com/office/drawing/2014/main" id="{9DD13629-8042-4DFF-A737-152D1CE5249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97139" y="1568192"/>
            <a:ext cx="8397720" cy="16779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rgbClr val="00A099"/>
                </a:solidFill>
                <a:latin typeface="Obviously Cond Semi" panose="040D070A050403040306" pitchFamily="82" charset="0"/>
              </a:defRPr>
            </a:lvl1pPr>
          </a:lstStyle>
          <a:p>
            <a:pPr lvl="0"/>
            <a:r>
              <a:rPr lang="nl-NL" dirty="0"/>
              <a:t>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NL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2FC83CD2-172F-4721-BAF3-C4B1806CCA6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1880" y="3298582"/>
            <a:ext cx="5348238" cy="632636"/>
          </a:xfrm>
          <a:prstGeom prst="rect">
            <a:avLst/>
          </a:prstGeom>
        </p:spPr>
        <p:txBody>
          <a:bodyPr anchor="b"/>
          <a:lstStyle>
            <a:lvl1pPr algn="l">
              <a:defRPr sz="3600" b="0" i="0">
                <a:solidFill>
                  <a:srgbClr val="00A099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ondertitel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08517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erste slide met beeld kindjes zwembad">
    <p:bg>
      <p:bgPr>
        <a:solidFill>
          <a:srgbClr val="2FAE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riehoek 6">
            <a:extLst>
              <a:ext uri="{FF2B5EF4-FFF2-40B4-BE49-F238E27FC236}">
                <a16:creationId xmlns:a16="http://schemas.microsoft.com/office/drawing/2014/main" id="{3319CFFE-A9AA-6449-9F0F-39890A2341E1}"/>
              </a:ext>
            </a:extLst>
          </p:cNvPr>
          <p:cNvSpPr/>
          <p:nvPr userDrawn="1"/>
        </p:nvSpPr>
        <p:spPr>
          <a:xfrm>
            <a:off x="-1716" y="5253116"/>
            <a:ext cx="12192000" cy="1296970"/>
          </a:xfrm>
          <a:prstGeom prst="triangle">
            <a:avLst>
              <a:gd name="adj" fmla="val 49396"/>
            </a:avLst>
          </a:prstGeom>
          <a:solidFill>
            <a:srgbClr val="D7C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7304E0E-38BC-9846-8105-256DC569C483}"/>
              </a:ext>
            </a:extLst>
          </p:cNvPr>
          <p:cNvSpPr/>
          <p:nvPr userDrawn="1"/>
        </p:nvSpPr>
        <p:spPr>
          <a:xfrm>
            <a:off x="0" y="6550087"/>
            <a:ext cx="12192000" cy="307913"/>
          </a:xfrm>
          <a:prstGeom prst="rect">
            <a:avLst/>
          </a:prstGeom>
          <a:solidFill>
            <a:srgbClr val="D7C9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C240944-FC82-44F2-9F84-AE4A50FA08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57161" y="5274843"/>
            <a:ext cx="1474246" cy="1429200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9AA2F422-2BFE-4519-8B23-011E84048AB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3135038">
            <a:off x="1022103" y="2735917"/>
            <a:ext cx="1936594" cy="1594273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F6ABC231-BAD5-468E-B08B-BEB5F8AC3A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041808" y="695231"/>
            <a:ext cx="1743099" cy="1363123"/>
          </a:xfrm>
          <a:prstGeom prst="rect">
            <a:avLst/>
          </a:prstGeom>
        </p:spPr>
      </p:pic>
      <p:sp>
        <p:nvSpPr>
          <p:cNvPr id="10" name="Tijdelijke aanduiding voor tekst 5">
            <a:extLst>
              <a:ext uri="{FF2B5EF4-FFF2-40B4-BE49-F238E27FC236}">
                <a16:creationId xmlns:a16="http://schemas.microsoft.com/office/drawing/2014/main" id="{BE3A8812-B270-4EDF-9FD6-697435835EE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97139" y="1568192"/>
            <a:ext cx="8397720" cy="16779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rgbClr val="D7C9E2"/>
                </a:solidFill>
                <a:latin typeface="Obviously Cond Semi" panose="040D070A050403040306" pitchFamily="82" charset="0"/>
              </a:defRPr>
            </a:lvl1pPr>
          </a:lstStyle>
          <a:p>
            <a:pPr lvl="0"/>
            <a:r>
              <a:rPr lang="nl-NL" dirty="0"/>
              <a:t>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NL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77A8DFCF-4F26-4DF4-AB97-87F85A1455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21880" y="3298582"/>
            <a:ext cx="5348238" cy="632636"/>
          </a:xfrm>
          <a:prstGeom prst="rect">
            <a:avLst/>
          </a:prstGeom>
        </p:spPr>
        <p:txBody>
          <a:bodyPr anchor="b"/>
          <a:lstStyle>
            <a:lvl1pPr algn="l">
              <a:defRPr sz="3600" b="0" i="0">
                <a:solidFill>
                  <a:srgbClr val="D7C9E2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ondertitel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91814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erste slide met beeld skaters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D058ACB3-43C3-4F57-8AE1-42E2B4A4AF58}"/>
              </a:ext>
            </a:extLst>
          </p:cNvPr>
          <p:cNvSpPr/>
          <p:nvPr userDrawn="1"/>
        </p:nvSpPr>
        <p:spPr>
          <a:xfrm>
            <a:off x="1" y="-56836"/>
            <a:ext cx="12192000" cy="6858000"/>
          </a:xfrm>
          <a:prstGeom prst="rect">
            <a:avLst/>
          </a:prstGeom>
          <a:solidFill>
            <a:schemeClr val="tx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22" name="Afbeelding 21">
            <a:extLst>
              <a:ext uri="{FF2B5EF4-FFF2-40B4-BE49-F238E27FC236}">
                <a16:creationId xmlns:a16="http://schemas.microsoft.com/office/drawing/2014/main" id="{074BBBA8-DE1A-4BD8-AE90-484C77F442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991685">
            <a:off x="8337527" y="1871663"/>
            <a:ext cx="3499910" cy="3001003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B194BD52-16B7-41B0-A080-21FFA7B5C42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9964" y="2713049"/>
            <a:ext cx="4959656" cy="1940463"/>
          </a:xfrm>
          <a:prstGeom prst="rect">
            <a:avLst/>
          </a:prstGeom>
          <a:noFill/>
        </p:spPr>
        <p:txBody>
          <a:bodyPr anchor="b"/>
          <a:lstStyle>
            <a:lvl1pPr algn="l">
              <a:defRPr sz="6600" b="0" i="0">
                <a:solidFill>
                  <a:srgbClr val="ECEBE2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br>
              <a:rPr lang="nl-NL" dirty="0"/>
            </a:b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BE" dirty="0"/>
          </a:p>
        </p:txBody>
      </p:sp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10F72078-FE6E-4458-8492-26225FB7137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20675" y="4795838"/>
            <a:ext cx="5465763" cy="441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nl-BE" sz="3600" b="0" i="0" kern="1200" dirty="0" smtClean="0">
                <a:solidFill>
                  <a:srgbClr val="ECEBE2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pPr lvl="0"/>
            <a:r>
              <a:rPr lang="nl-BE" dirty="0"/>
              <a:t>Ondertitel in </a:t>
            </a:r>
            <a:r>
              <a:rPr lang="nl-BE" dirty="0" err="1"/>
              <a:t>Obviously</a:t>
            </a:r>
            <a:r>
              <a:rPr lang="nl-BE" dirty="0"/>
              <a:t> </a:t>
            </a:r>
            <a:r>
              <a:rPr lang="nl-BE" dirty="0" err="1"/>
              <a:t>Condensed</a:t>
            </a:r>
            <a:r>
              <a:rPr lang="nl-BE" dirty="0"/>
              <a:t> </a:t>
            </a:r>
            <a:r>
              <a:rPr lang="nl-BE" dirty="0" err="1"/>
              <a:t>Semibold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81274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erste slide met beeld voetballers">
    <p:bg>
      <p:bgPr>
        <a:blipFill dpi="0" rotWithShape="1">
          <a:blip r:embed="rId2">
            <a:lum/>
          </a:blip>
          <a:srcRect/>
          <a:stretch>
            <a:fillRect l="-42000" r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riehoek 6">
            <a:extLst>
              <a:ext uri="{FF2B5EF4-FFF2-40B4-BE49-F238E27FC236}">
                <a16:creationId xmlns:a16="http://schemas.microsoft.com/office/drawing/2014/main" id="{3319CFFE-A9AA-6449-9F0F-39890A2341E1}"/>
              </a:ext>
            </a:extLst>
          </p:cNvPr>
          <p:cNvSpPr/>
          <p:nvPr userDrawn="1"/>
        </p:nvSpPr>
        <p:spPr>
          <a:xfrm>
            <a:off x="0" y="5253116"/>
            <a:ext cx="12192000" cy="1296970"/>
          </a:xfrm>
          <a:prstGeom prst="triangle">
            <a:avLst>
              <a:gd name="adj" fmla="val 49396"/>
            </a:avLst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7304E0E-38BC-9846-8105-256DC569C483}"/>
              </a:ext>
            </a:extLst>
          </p:cNvPr>
          <p:cNvSpPr/>
          <p:nvPr userDrawn="1"/>
        </p:nvSpPr>
        <p:spPr>
          <a:xfrm>
            <a:off x="-1716" y="6550087"/>
            <a:ext cx="12192000" cy="307913"/>
          </a:xfrm>
          <a:prstGeom prst="rect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61DFD6C7-FE86-464D-B3B3-4444363D1EE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9964" y="2713049"/>
            <a:ext cx="4959656" cy="1940463"/>
          </a:xfrm>
          <a:prstGeom prst="rect">
            <a:avLst/>
          </a:prstGeom>
          <a:noFill/>
        </p:spPr>
        <p:txBody>
          <a:bodyPr anchor="b"/>
          <a:lstStyle>
            <a:lvl1pPr algn="l">
              <a:defRPr sz="6600" b="0" i="0">
                <a:solidFill>
                  <a:srgbClr val="DADB01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br>
              <a:rPr lang="nl-NL" dirty="0"/>
            </a:b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BE" dirty="0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6A99B5F9-F369-466C-86F0-8F8B598D77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4929" y="2376570"/>
            <a:ext cx="1591071" cy="1590077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7C53F733-ABA1-4AED-842D-9D654C837C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57161" y="5253116"/>
            <a:ext cx="1474246" cy="1429200"/>
          </a:xfrm>
          <a:prstGeom prst="rect">
            <a:avLst/>
          </a:prstGeom>
        </p:spPr>
      </p:pic>
      <p:sp>
        <p:nvSpPr>
          <p:cNvPr id="9" name="Tijdelijke aanduiding voor inhoud 8">
            <a:extLst>
              <a:ext uri="{FF2B5EF4-FFF2-40B4-BE49-F238E27FC236}">
                <a16:creationId xmlns:a16="http://schemas.microsoft.com/office/drawing/2014/main" id="{893C87F0-DB52-4F84-A279-798845EE59B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20675" y="4795838"/>
            <a:ext cx="5465763" cy="441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nl-BE" sz="3600" b="0" i="0" kern="1200" dirty="0" smtClean="0">
                <a:solidFill>
                  <a:srgbClr val="DADB01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pPr lvl="0"/>
            <a:r>
              <a:rPr lang="nl-BE" dirty="0"/>
              <a:t>Ondertitel in </a:t>
            </a:r>
            <a:r>
              <a:rPr lang="nl-BE" dirty="0" err="1"/>
              <a:t>Obviously</a:t>
            </a:r>
            <a:r>
              <a:rPr lang="nl-BE" dirty="0"/>
              <a:t> </a:t>
            </a:r>
            <a:r>
              <a:rPr lang="nl-BE" dirty="0" err="1"/>
              <a:t>Condensed</a:t>
            </a:r>
            <a:r>
              <a:rPr lang="nl-BE" dirty="0"/>
              <a:t> </a:t>
            </a:r>
            <a:r>
              <a:rPr lang="nl-BE" dirty="0" err="1"/>
              <a:t>Semibold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07066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erste slide met beeld zee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riehoek 6">
            <a:extLst>
              <a:ext uri="{FF2B5EF4-FFF2-40B4-BE49-F238E27FC236}">
                <a16:creationId xmlns:a16="http://schemas.microsoft.com/office/drawing/2014/main" id="{3319CFFE-A9AA-6449-9F0F-39890A2341E1}"/>
              </a:ext>
            </a:extLst>
          </p:cNvPr>
          <p:cNvSpPr/>
          <p:nvPr userDrawn="1"/>
        </p:nvSpPr>
        <p:spPr>
          <a:xfrm>
            <a:off x="0" y="5253116"/>
            <a:ext cx="12192000" cy="1296970"/>
          </a:xfrm>
          <a:prstGeom prst="triangle">
            <a:avLst>
              <a:gd name="adj" fmla="val 49396"/>
            </a:avLst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7304E0E-38BC-9846-8105-256DC569C483}"/>
              </a:ext>
            </a:extLst>
          </p:cNvPr>
          <p:cNvSpPr/>
          <p:nvPr userDrawn="1"/>
        </p:nvSpPr>
        <p:spPr>
          <a:xfrm>
            <a:off x="-1716" y="6550087"/>
            <a:ext cx="12192000" cy="307913"/>
          </a:xfrm>
          <a:prstGeom prst="rect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7E947A3-6A76-46AD-A4E3-DE7826233FA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57161" y="5253116"/>
            <a:ext cx="1474246" cy="1429200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F1A720F7-6618-4E37-9021-921C0B6D71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99886" y="2797512"/>
            <a:ext cx="3153359" cy="3272118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C2ED204D-6685-4A23-ACFE-14F80DC6E46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9964" y="2713049"/>
            <a:ext cx="4959656" cy="1940463"/>
          </a:xfrm>
          <a:prstGeom prst="rect">
            <a:avLst/>
          </a:prstGeom>
          <a:noFill/>
        </p:spPr>
        <p:txBody>
          <a:bodyPr anchor="b"/>
          <a:lstStyle>
            <a:lvl1pPr algn="l">
              <a:defRPr sz="6600" b="0" i="0">
                <a:solidFill>
                  <a:srgbClr val="DADB01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br>
              <a:rPr lang="nl-NL" dirty="0"/>
            </a:b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BE" dirty="0"/>
          </a:p>
        </p:txBody>
      </p:sp>
      <p:sp>
        <p:nvSpPr>
          <p:cNvPr id="10" name="Tijdelijke aanduiding voor inhoud 8">
            <a:extLst>
              <a:ext uri="{FF2B5EF4-FFF2-40B4-BE49-F238E27FC236}">
                <a16:creationId xmlns:a16="http://schemas.microsoft.com/office/drawing/2014/main" id="{6C8A38CC-1A76-4838-9A02-8C1B2BE878A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20675" y="4795838"/>
            <a:ext cx="5465763" cy="4413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nl-BE" sz="3600" b="0" i="0" kern="1200" dirty="0" smtClean="0">
                <a:solidFill>
                  <a:srgbClr val="DADB01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pPr lvl="0"/>
            <a:r>
              <a:rPr lang="nl-BE" dirty="0"/>
              <a:t>Ondertitel in </a:t>
            </a:r>
            <a:r>
              <a:rPr lang="nl-BE" dirty="0" err="1"/>
              <a:t>Obviously</a:t>
            </a:r>
            <a:r>
              <a:rPr lang="nl-BE" dirty="0"/>
              <a:t> </a:t>
            </a:r>
            <a:r>
              <a:rPr lang="nl-BE" dirty="0" err="1"/>
              <a:t>Condensed</a:t>
            </a:r>
            <a:r>
              <a:rPr lang="nl-BE" dirty="0"/>
              <a:t> </a:t>
            </a:r>
            <a:r>
              <a:rPr lang="nl-BE" dirty="0" err="1"/>
              <a:t>Semibold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09451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eerste slide met beeld fietsers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iehoek 6">
            <a:extLst>
              <a:ext uri="{FF2B5EF4-FFF2-40B4-BE49-F238E27FC236}">
                <a16:creationId xmlns:a16="http://schemas.microsoft.com/office/drawing/2014/main" id="{2FE3CF5E-3624-4293-81F8-AFFFC640FEED}"/>
              </a:ext>
            </a:extLst>
          </p:cNvPr>
          <p:cNvSpPr/>
          <p:nvPr userDrawn="1"/>
        </p:nvSpPr>
        <p:spPr>
          <a:xfrm>
            <a:off x="0" y="5253116"/>
            <a:ext cx="12192000" cy="1296970"/>
          </a:xfrm>
          <a:prstGeom prst="triangle">
            <a:avLst>
              <a:gd name="adj" fmla="val 49396"/>
            </a:avLst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04107DAF-1FBB-4272-B659-2F4A85DBBE54}"/>
              </a:ext>
            </a:extLst>
          </p:cNvPr>
          <p:cNvSpPr/>
          <p:nvPr userDrawn="1"/>
        </p:nvSpPr>
        <p:spPr>
          <a:xfrm>
            <a:off x="-1716" y="6550087"/>
            <a:ext cx="12192000" cy="307913"/>
          </a:xfrm>
          <a:prstGeom prst="rect">
            <a:avLst/>
          </a:prstGeom>
          <a:solidFill>
            <a:srgbClr val="ECE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1C9DBDC6-6FD3-4F73-A4A7-0232673FEA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57161" y="5253116"/>
            <a:ext cx="1474246" cy="1429200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EB2ADDFB-7E07-4A0E-9D79-08A34CA77A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488246">
            <a:off x="7817359" y="1531135"/>
            <a:ext cx="3539033" cy="4163333"/>
          </a:xfrm>
          <a:prstGeom prst="rect">
            <a:avLst/>
          </a:prstGeom>
        </p:spPr>
      </p:pic>
      <p:sp>
        <p:nvSpPr>
          <p:cNvPr id="8" name="Tijdelijke aanduiding voor tekst 5">
            <a:extLst>
              <a:ext uri="{FF2B5EF4-FFF2-40B4-BE49-F238E27FC236}">
                <a16:creationId xmlns:a16="http://schemas.microsoft.com/office/drawing/2014/main" id="{DEDC00E3-8677-4EC4-B192-44D2291E7B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4326" y="449231"/>
            <a:ext cx="8397720" cy="10969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rgbClr val="00A099"/>
                </a:solidFill>
                <a:latin typeface="Obviously Cond Semi" panose="040D070A050403040306" pitchFamily="82" charset="0"/>
              </a:defRPr>
            </a:lvl1pPr>
          </a:lstStyle>
          <a:p>
            <a:pPr lvl="0"/>
            <a:r>
              <a:rPr lang="nl-NL" dirty="0"/>
              <a:t>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NL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BF721971-49A2-4EE9-B446-3FB96D4AFEC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4326" y="1611098"/>
            <a:ext cx="5348238" cy="632636"/>
          </a:xfrm>
          <a:prstGeom prst="rect">
            <a:avLst/>
          </a:prstGeom>
        </p:spPr>
        <p:txBody>
          <a:bodyPr anchor="b"/>
          <a:lstStyle>
            <a:lvl1pPr algn="l">
              <a:defRPr sz="3600" b="0" i="0">
                <a:solidFill>
                  <a:srgbClr val="00A099"/>
                </a:solidFill>
                <a:latin typeface="Obviously Cond Semi" panose="040D070A050403040306" pitchFamily="82" charset="0"/>
                <a:ea typeface="Obviously Cond Semi" panose="040D070A050403040306" pitchFamily="82" charset="0"/>
                <a:cs typeface="Obviously Cond Semi" panose="040D070A050403040306" pitchFamily="82" charset="0"/>
              </a:defRPr>
            </a:lvl1pPr>
          </a:lstStyle>
          <a:p>
            <a:r>
              <a:rPr lang="nl-NL" dirty="0"/>
              <a:t>ondertitel in </a:t>
            </a:r>
            <a:r>
              <a:rPr lang="nl-NL" dirty="0" err="1"/>
              <a:t>Obviously</a:t>
            </a:r>
            <a:r>
              <a:rPr lang="nl-NL" dirty="0"/>
              <a:t> </a:t>
            </a:r>
            <a:r>
              <a:rPr lang="nl-NL" dirty="0" err="1"/>
              <a:t>Condensed</a:t>
            </a:r>
            <a:r>
              <a:rPr lang="nl-NL" dirty="0"/>
              <a:t> </a:t>
            </a:r>
            <a:r>
              <a:rPr lang="nl-NL" dirty="0" err="1"/>
              <a:t>Semibold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47561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B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riehoek 11">
            <a:extLst>
              <a:ext uri="{FF2B5EF4-FFF2-40B4-BE49-F238E27FC236}">
                <a16:creationId xmlns:a16="http://schemas.microsoft.com/office/drawing/2014/main" id="{74EBE833-4B4C-1947-A537-0D86E7AEF330}"/>
              </a:ext>
            </a:extLst>
          </p:cNvPr>
          <p:cNvSpPr/>
          <p:nvPr userDrawn="1"/>
        </p:nvSpPr>
        <p:spPr>
          <a:xfrm>
            <a:off x="1" y="5253116"/>
            <a:ext cx="12192000" cy="1296970"/>
          </a:xfrm>
          <a:prstGeom prst="triangle">
            <a:avLst>
              <a:gd name="adj" fmla="val 49396"/>
            </a:avLst>
          </a:prstGeom>
          <a:solidFill>
            <a:srgbClr val="056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DB9D1B8E-5C23-6248-9A03-78F37E7F879B}"/>
              </a:ext>
            </a:extLst>
          </p:cNvPr>
          <p:cNvSpPr/>
          <p:nvPr userDrawn="1"/>
        </p:nvSpPr>
        <p:spPr>
          <a:xfrm>
            <a:off x="0" y="6550086"/>
            <a:ext cx="12192000" cy="307913"/>
          </a:xfrm>
          <a:prstGeom prst="rect">
            <a:avLst/>
          </a:prstGeom>
          <a:solidFill>
            <a:srgbClr val="0567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DFE210B-9800-4C78-90C2-D3D616E08215}"/>
              </a:ext>
            </a:extLst>
          </p:cNvPr>
          <p:cNvPicPr>
            <a:picLocks noChangeAspect="1"/>
          </p:cNvPicPr>
          <p:nvPr userDrawn="1"/>
        </p:nvPicPr>
        <p:blipFill>
          <a:blip r:embed="rId27"/>
          <a:stretch>
            <a:fillRect/>
          </a:stretch>
        </p:blipFill>
        <p:spPr>
          <a:xfrm>
            <a:off x="5358877" y="5274842"/>
            <a:ext cx="1474246" cy="14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75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3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49" r:id="rId11"/>
    <p:sldLayoutId id="2147483652" r:id="rId12"/>
    <p:sldLayoutId id="2147483653" r:id="rId13"/>
    <p:sldLayoutId id="2147483674" r:id="rId14"/>
    <p:sldLayoutId id="2147483657" r:id="rId15"/>
    <p:sldLayoutId id="2147483679" r:id="rId16"/>
    <p:sldLayoutId id="2147483678" r:id="rId17"/>
    <p:sldLayoutId id="2147483680" r:id="rId18"/>
    <p:sldLayoutId id="2147483681" r:id="rId19"/>
    <p:sldLayoutId id="2147483654" r:id="rId20"/>
    <p:sldLayoutId id="2147483682" r:id="rId21"/>
    <p:sldLayoutId id="2147483683" r:id="rId22"/>
    <p:sldLayoutId id="2147483684" r:id="rId23"/>
    <p:sldLayoutId id="2147483655" r:id="rId24"/>
    <p:sldLayoutId id="2147483656" r:id="rId2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EFD2AEF-2531-44B9-882E-EAAB13F65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2B77C85-203C-473E-8D35-230F950F72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78B478C-6C47-4625-90A7-AFDD3E26B4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3E42F-2AB6-480C-89FE-FFD969BDA2F4}" type="datetimeFigureOut">
              <a:rPr lang="nl-BE" smtClean="0"/>
              <a:t>1/07/2021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969114E-1CA5-4C5B-92BC-C4AE7154A7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28F8C7E-FE76-4DE7-9966-EBE83E9195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9CF9B-BC64-43ED-A432-0DED5AF0864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74282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UlGs-mVPfhY" TargetMode="External"/><Relationship Id="rId3" Type="http://schemas.openxmlformats.org/officeDocument/2006/relationships/image" Target="../media/image26.png"/><Relationship Id="rId7" Type="http://schemas.openxmlformats.org/officeDocument/2006/relationships/hyperlink" Target="https://www.youtube.com/watch?v=XzSaSyd9W6w&amp;list=PLL9oA_5fcPPrpRGK_ekGthIRHD-dxuNQH&amp;index=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youtu.be/LeLcah8Wqdc" TargetMode="External"/><Relationship Id="rId5" Type="http://schemas.openxmlformats.org/officeDocument/2006/relationships/hyperlink" Target="https://youtu.be/Sy6Ax4DfPYw" TargetMode="External"/><Relationship Id="rId4" Type="http://schemas.openxmlformats.org/officeDocument/2006/relationships/hyperlink" Target="https://youtu.be/nBxc4M2-16g" TargetMode="External"/><Relationship Id="rId9" Type="http://schemas.openxmlformats.org/officeDocument/2006/relationships/hyperlink" Target="https://youtu.be/cku9egIBJjM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C6C2AA-BC2D-4EFB-8DBE-0DE5C087C6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Een boodschap van de minister van Jeugd 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90EA591-B748-4265-85B2-500015E1BB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9" y="1742454"/>
            <a:ext cx="5501489" cy="3573396"/>
          </a:xfrm>
        </p:spPr>
        <p:txBody>
          <a:bodyPr/>
          <a:lstStyle/>
          <a:p>
            <a:r>
              <a:rPr lang="nl-BE" dirty="0"/>
              <a:t>Scan de code hiernaast en bekijk het intro-filmpje door </a:t>
            </a:r>
            <a:r>
              <a:rPr lang="nl-BE" dirty="0">
                <a:highlight>
                  <a:srgbClr val="FFFF00"/>
                </a:highlight>
              </a:rPr>
              <a:t>minister van Jeugd Benjamin </a:t>
            </a:r>
            <a:r>
              <a:rPr lang="nl-BE" dirty="0" err="1">
                <a:highlight>
                  <a:srgbClr val="FFFF00"/>
                </a:highlight>
              </a:rPr>
              <a:t>Dalle</a:t>
            </a:r>
            <a:endParaRPr lang="nl-BE" dirty="0">
              <a:highlight>
                <a:srgbClr val="FFFF00"/>
              </a:highlight>
            </a:endParaRPr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8559E130-9DE0-471E-AE0D-A1F1AE952195}"/>
              </a:ext>
            </a:extLst>
          </p:cNvPr>
          <p:cNvSpPr txBox="1"/>
          <p:nvPr/>
        </p:nvSpPr>
        <p:spPr>
          <a:xfrm>
            <a:off x="181069" y="4932717"/>
            <a:ext cx="3207225" cy="369332"/>
          </a:xfrm>
          <a:prstGeom prst="rect">
            <a:avLst/>
          </a:prstGeom>
        </p:spPr>
        <p:txBody>
          <a:bodyPr wrap="none" rtlCol="0" anchor="b">
            <a:spAutoFit/>
          </a:bodyPr>
          <a:lstStyle/>
          <a:p>
            <a:r>
              <a:rPr lang="nl-BE" dirty="0"/>
              <a:t>https://youtu.be/FZVmzaHY9bQ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F739A52-5DC6-409F-801D-237F1B21DD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934" y="1502228"/>
            <a:ext cx="3272971" cy="327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984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F9B9651-C063-467D-BCC5-ECE617A2EB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97139" y="1174950"/>
            <a:ext cx="8397720" cy="1677988"/>
          </a:xfrm>
        </p:spPr>
        <p:txBody>
          <a:bodyPr/>
          <a:lstStyle/>
          <a:p>
            <a:r>
              <a:rPr lang="nl-BE" dirty="0"/>
              <a:t>Methodiek 2: schrijven en praten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87DB1F-171F-41AF-85F6-A6C4FE033D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2400" y="4992016"/>
            <a:ext cx="7518400" cy="393242"/>
          </a:xfrm>
        </p:spPr>
        <p:txBody>
          <a:bodyPr/>
          <a:lstStyle/>
          <a:p>
            <a:r>
              <a:rPr lang="nl-BE" dirty="0"/>
              <a:t>Stap 1:  Je schrijft je eigen antwoord op papier </a:t>
            </a:r>
            <a:br>
              <a:rPr lang="nl-BE" dirty="0"/>
            </a:br>
            <a:r>
              <a:rPr lang="nl-BE" dirty="0"/>
              <a:t>Stap 2:  Deel nadien je antwoorden in de groep  </a:t>
            </a:r>
            <a:br>
              <a:rPr lang="nl-BE" dirty="0"/>
            </a:br>
            <a:r>
              <a:rPr lang="nl-BE" dirty="0"/>
              <a:t>Stap 3: Vul gezamenlijk het sjabloon in </a:t>
            </a:r>
          </a:p>
        </p:txBody>
      </p:sp>
    </p:spTree>
    <p:extLst>
      <p:ext uri="{BB962C8B-B14F-4D97-AF65-F5344CB8AC3E}">
        <p14:creationId xmlns:p14="http://schemas.microsoft.com/office/powerpoint/2010/main" val="3727829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9C613D7E-DBB8-42BD-A605-3815A8BB77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4326" y="449230"/>
            <a:ext cx="4582474" cy="1424725"/>
          </a:xfrm>
        </p:spPr>
        <p:txBody>
          <a:bodyPr/>
          <a:lstStyle/>
          <a:p>
            <a:r>
              <a:rPr lang="nl-BE" sz="8000" dirty="0"/>
              <a:t>WAT KAN BETER?</a:t>
            </a:r>
          </a:p>
        </p:txBody>
      </p:sp>
      <p:pic>
        <p:nvPicPr>
          <p:cNvPr id="4" name="Afbeelding 3" descr="Afbeelding met teken, zitten, paal, mensen&#10;&#10;Automatisch gegenereerde beschrijving">
            <a:extLst>
              <a:ext uri="{FF2B5EF4-FFF2-40B4-BE49-F238E27FC236}">
                <a16:creationId xmlns:a16="http://schemas.microsoft.com/office/drawing/2014/main" id="{A58E656B-E648-45E7-8A88-39E05C4A8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8602" y="5662720"/>
            <a:ext cx="1377728" cy="102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058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9B2C04-C4B2-40DC-8A48-A5733F855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Bedenk 3 acties op 3 niveaus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126DFDD-C319-493C-A1DC-7E06DABC37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nl-BE" dirty="0"/>
              <a:t>Wat kan ik </a:t>
            </a:r>
            <a:r>
              <a:rPr lang="nl-BE" u="sng" dirty="0"/>
              <a:t>zelf</a:t>
            </a:r>
            <a:r>
              <a:rPr lang="nl-BE" dirty="0"/>
              <a:t> doen?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Wat kan </a:t>
            </a:r>
            <a:r>
              <a:rPr lang="nl-BE" u="sng" dirty="0"/>
              <a:t>mijn school </a:t>
            </a:r>
            <a:r>
              <a:rPr lang="nl-BE" dirty="0"/>
              <a:t>doen?</a:t>
            </a:r>
          </a:p>
          <a:p>
            <a:pPr marL="514350" indent="-514350">
              <a:buFont typeface="+mj-lt"/>
              <a:buAutoNum type="arabicPeriod"/>
            </a:pPr>
            <a:r>
              <a:rPr lang="nl-BE" dirty="0"/>
              <a:t>Wat kan </a:t>
            </a:r>
            <a:r>
              <a:rPr lang="nl-BE" u="sng" dirty="0"/>
              <a:t>de minister </a:t>
            </a:r>
            <a:r>
              <a:rPr lang="nl-BE" dirty="0"/>
              <a:t>doen?</a:t>
            </a:r>
          </a:p>
        </p:txBody>
      </p:sp>
    </p:spTree>
    <p:extLst>
      <p:ext uri="{BB962C8B-B14F-4D97-AF65-F5344CB8AC3E}">
        <p14:creationId xmlns:p14="http://schemas.microsoft.com/office/powerpoint/2010/main" val="2237420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9266DF-FA3A-417E-9E8C-A8C9D18DA6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Dit helpt je op weg 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A421E47-203A-475C-9188-E0C10E0C94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3"/>
            <a:r>
              <a:rPr lang="nl-BE" sz="2000" dirty="0">
                <a:latin typeface="TitlingGothicFB" pitchFamily="50" charset="0"/>
              </a:rPr>
              <a:t>Maak gebruik van </a:t>
            </a:r>
            <a:r>
              <a:rPr lang="nl-BE" sz="2000" b="1" u="sng" dirty="0">
                <a:latin typeface="TitlingGothicFB" pitchFamily="50" charset="0"/>
              </a:rPr>
              <a:t>de inspiratiekaartjes </a:t>
            </a:r>
            <a:r>
              <a:rPr lang="nl-BE" sz="2000" dirty="0">
                <a:latin typeface="TitlingGothicFB" pitchFamily="50" charset="0"/>
              </a:rPr>
              <a:t>van de kandidaat-jongerenadviseurs van de Vlaamse Jeugdraad </a:t>
            </a:r>
          </a:p>
          <a:p>
            <a:pPr lvl="3"/>
            <a:endParaRPr lang="nl-BE" sz="2000" dirty="0">
              <a:latin typeface="TitlingGothicFB" pitchFamily="50" charset="0"/>
            </a:endParaRPr>
          </a:p>
          <a:p>
            <a:pPr lvl="3"/>
            <a:r>
              <a:rPr lang="nl-BE" sz="2000" dirty="0">
                <a:latin typeface="TitlingGothicFB" pitchFamily="50" charset="0"/>
              </a:rPr>
              <a:t>Vul </a:t>
            </a:r>
            <a:r>
              <a:rPr lang="nl-BE" sz="2000" b="1" u="sng" dirty="0">
                <a:latin typeface="TitlingGothicFB" pitchFamily="50" charset="0"/>
              </a:rPr>
              <a:t>het sjabloon </a:t>
            </a:r>
            <a:r>
              <a:rPr lang="nl-BE" sz="2000" dirty="0">
                <a:latin typeface="TitlingGothicFB" pitchFamily="50" charset="0"/>
              </a:rPr>
              <a:t>verder aan </a:t>
            </a:r>
          </a:p>
          <a:p>
            <a:pPr marL="254250" lvl="3" indent="0">
              <a:buNone/>
            </a:pPr>
            <a:endParaRPr lang="nl-BE" dirty="0">
              <a:latin typeface="TitlingGothicFB" pitchFamily="50" charset="0"/>
            </a:endParaRPr>
          </a:p>
          <a:p>
            <a:pPr marL="254250" lvl="3" indent="0">
              <a:buNone/>
            </a:pPr>
            <a:endParaRPr lang="nl-BE" dirty="0">
              <a:latin typeface="TitlingGothicFB" pitchFamily="50" charset="0"/>
            </a:endParaRPr>
          </a:p>
          <a:p>
            <a:endParaRPr lang="nl-BE" dirty="0">
              <a:solidFill>
                <a:srgbClr val="0567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4098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73C57DD6-EE57-4A31-ACA3-9258B7076E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BE" dirty="0"/>
              <a:t>Methodiek 1: gesprek met rollen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793F45B-B053-45D0-A265-7C1974AEA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7139" y="4386521"/>
            <a:ext cx="5348238" cy="632636"/>
          </a:xfrm>
        </p:spPr>
        <p:txBody>
          <a:bodyPr/>
          <a:lstStyle/>
          <a:p>
            <a:r>
              <a:rPr lang="nl-BE" dirty="0"/>
              <a:t>- Bedenk in groep de verschillende acties </a:t>
            </a:r>
            <a:br>
              <a:rPr lang="nl-BE" dirty="0"/>
            </a:br>
            <a:r>
              <a:rPr lang="nl-BE" dirty="0"/>
              <a:t>-  Zie de drie rollen </a:t>
            </a:r>
          </a:p>
        </p:txBody>
      </p:sp>
    </p:spTree>
    <p:extLst>
      <p:ext uri="{BB962C8B-B14F-4D97-AF65-F5344CB8AC3E}">
        <p14:creationId xmlns:p14="http://schemas.microsoft.com/office/powerpoint/2010/main" val="24877538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73C57DD6-EE57-4A31-ACA3-9258B7076E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97139" y="1398859"/>
            <a:ext cx="8397720" cy="1677988"/>
          </a:xfrm>
        </p:spPr>
        <p:txBody>
          <a:bodyPr/>
          <a:lstStyle/>
          <a:p>
            <a:r>
              <a:rPr lang="nl-BE" dirty="0"/>
              <a:t>Methodiek 2: gesprekscirkel (1)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793F45B-B053-45D0-A265-7C1974AEA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49778" y="3429000"/>
            <a:ext cx="6987822" cy="1931472"/>
          </a:xfrm>
        </p:spPr>
        <p:txBody>
          <a:bodyPr/>
          <a:lstStyle/>
          <a:p>
            <a:r>
              <a:rPr lang="nl-BE" sz="2000" dirty="0"/>
              <a:t>Stap 1: Iedereen krijgt de tijd om zelf enkele acties te bedenken </a:t>
            </a:r>
            <a:br>
              <a:rPr lang="nl-BE" sz="2000" dirty="0"/>
            </a:br>
            <a:br>
              <a:rPr lang="nl-BE" sz="2000" dirty="0"/>
            </a:br>
            <a:r>
              <a:rPr lang="nl-BE" sz="2000" dirty="0"/>
              <a:t>Stap 2: telkens één persoon vertelt zijn/haar bedachte actie </a:t>
            </a:r>
            <a:br>
              <a:rPr lang="nl-BE" sz="2000" dirty="0"/>
            </a:br>
            <a:br>
              <a:rPr lang="nl-BE" sz="2000" dirty="0"/>
            </a:br>
            <a:r>
              <a:rPr lang="nl-BE" sz="2000" dirty="0"/>
              <a:t> Stap 3: Daarna ga je de cirkel rond en reageren de anderen op dit idee “Zou dit ook voor jou werken?” Indien nee, wat kan je er dan nog aan toevoegen? </a:t>
            </a:r>
          </a:p>
        </p:txBody>
      </p:sp>
    </p:spTree>
    <p:extLst>
      <p:ext uri="{BB962C8B-B14F-4D97-AF65-F5344CB8AC3E}">
        <p14:creationId xmlns:p14="http://schemas.microsoft.com/office/powerpoint/2010/main" val="32610178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73C57DD6-EE57-4A31-ACA3-9258B7076E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BE" dirty="0"/>
              <a:t>Methodiek 2: gesprekscirkel (2)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793F45B-B053-45D0-A265-7C1974AEA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7139" y="4657172"/>
            <a:ext cx="6642442" cy="632636"/>
          </a:xfrm>
        </p:spPr>
        <p:txBody>
          <a:bodyPr/>
          <a:lstStyle/>
          <a:p>
            <a:r>
              <a:rPr lang="nl-BE" sz="2000" dirty="0"/>
              <a:t>Stap 4: Bouw telkens voort op het voorstel van de vorige persoon, doorheen de cirkel kan de actie dus aangepast worden </a:t>
            </a:r>
            <a:br>
              <a:rPr lang="nl-BE" sz="2000" dirty="0"/>
            </a:br>
            <a:br>
              <a:rPr lang="nl-BE" sz="2000" dirty="0"/>
            </a:br>
            <a:r>
              <a:rPr lang="nl-BE" sz="2000" dirty="0"/>
              <a:t> Stap 5: Schrijf de actie op het sjabloon wanneer iedereen heeft kunnen reageren</a:t>
            </a:r>
            <a:r>
              <a:rPr lang="nl-BE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11290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73C57DD6-EE57-4A31-ACA3-9258B7076E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14212" y="1475281"/>
            <a:ext cx="8397720" cy="1677988"/>
          </a:xfrm>
        </p:spPr>
        <p:txBody>
          <a:bodyPr/>
          <a:lstStyle/>
          <a:p>
            <a:r>
              <a:rPr lang="nl-BE" dirty="0"/>
              <a:t>Methodiek 3: placemat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793F45B-B053-45D0-A265-7C1974AEAE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4212" y="2848470"/>
            <a:ext cx="7985264" cy="2217554"/>
          </a:xfrm>
        </p:spPr>
        <p:txBody>
          <a:bodyPr lIns="91440" tIns="45720" rIns="91440" bIns="45720" anchor="b"/>
          <a:lstStyle/>
          <a:p>
            <a:r>
              <a:rPr lang="nl-BE" sz="2400" dirty="0">
                <a:latin typeface="Obviously Cond Semi"/>
              </a:rPr>
              <a:t>Stap 1: Elke groep krijgt 3 placemats voor de 3 hoofdvragen</a:t>
            </a:r>
            <a:br>
              <a:rPr lang="nl-BE" sz="2400" dirty="0">
                <a:latin typeface="Obviously Cond Semi"/>
              </a:rPr>
            </a:br>
            <a:br>
              <a:rPr lang="nl-BE" sz="2400" dirty="0"/>
            </a:br>
            <a:r>
              <a:rPr lang="nl-BE" sz="2400" dirty="0">
                <a:latin typeface="Obviously Cond Semi"/>
              </a:rPr>
              <a:t>Stap 2: Denk eerst alleen na. Schrijf de acties die je kan bedenken in één vak van de placemat.</a:t>
            </a:r>
            <a:br>
              <a:rPr lang="nl-BE" sz="2400" dirty="0">
                <a:latin typeface="Obviously Cond Semi"/>
              </a:rPr>
            </a:br>
            <a:br>
              <a:rPr lang="nl-BE" sz="2400" dirty="0"/>
            </a:br>
            <a:r>
              <a:rPr lang="nl-BE" sz="2400" dirty="0">
                <a:latin typeface="Obviously Cond Semi"/>
              </a:rPr>
              <a:t>Stap 3: Overleg nadien met je groepje. Schrijf de acties waar jullie je allemaal in kunnen vinden in het middenvak.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2251965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C8F60DD-7315-478B-93EA-BAAB100575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4326" y="449231"/>
            <a:ext cx="5217474" cy="1096936"/>
          </a:xfrm>
        </p:spPr>
        <p:txBody>
          <a:bodyPr/>
          <a:lstStyle/>
          <a:p>
            <a:r>
              <a:rPr lang="nl-BE" dirty="0"/>
              <a:t>ACTIES VOORSTELLEN  </a:t>
            </a:r>
          </a:p>
        </p:txBody>
      </p:sp>
    </p:spTree>
    <p:extLst>
      <p:ext uri="{BB962C8B-B14F-4D97-AF65-F5344CB8AC3E}">
        <p14:creationId xmlns:p14="http://schemas.microsoft.com/office/powerpoint/2010/main" val="430528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9266DF-FA3A-417E-9E8C-A8C9D18DA6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Acties voorstellen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A421E47-203A-475C-9188-E0C10E0C94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3261" y="1793170"/>
            <a:ext cx="10157927" cy="3816350"/>
          </a:xfrm>
        </p:spPr>
        <p:txBody>
          <a:bodyPr lIns="91440" tIns="45720" rIns="91440" bIns="45720" anchor="t"/>
          <a:lstStyle/>
          <a:p>
            <a:pPr marL="539750" lvl="3"/>
            <a:r>
              <a:rPr lang="nl-NL" sz="2000" dirty="0">
                <a:latin typeface="TitlingGothicFB" pitchFamily="50" charset="0"/>
              </a:rPr>
              <a:t>Presenteer de acties die je groep bedacht heeft op de verschillende niveaus </a:t>
            </a:r>
            <a:endParaRPr lang="nl-NL" sz="2000" dirty="0"/>
          </a:p>
          <a:p>
            <a:pPr marL="539750" lvl="3"/>
            <a:endParaRPr lang="nl-NL" sz="2000" dirty="0">
              <a:latin typeface="TitlingGothicFB" pitchFamily="50" charset="0"/>
            </a:endParaRPr>
          </a:p>
          <a:p>
            <a:pPr marL="539750" lvl="3"/>
            <a:r>
              <a:rPr lang="nl-NL" sz="2000" i="1" dirty="0">
                <a:latin typeface="TitlingGothicFB" pitchFamily="50" charset="0"/>
              </a:rPr>
              <a:t>Een vraag aan de andere groepen: Zou deze actie jou ook helpen? </a:t>
            </a:r>
          </a:p>
          <a:p>
            <a:pPr marL="539750" lvl="3"/>
            <a:endParaRPr lang="nl-NL" i="1" dirty="0">
              <a:latin typeface="TitlingGothicFB" pitchFamily="50" charset="0"/>
            </a:endParaRPr>
          </a:p>
          <a:p>
            <a:pPr marL="539750" lvl="3"/>
            <a:r>
              <a:rPr lang="nl-NL" sz="2000" dirty="0">
                <a:latin typeface="TitlingGothicFB" pitchFamily="50" charset="0"/>
              </a:rPr>
              <a:t>👍🤔👎</a:t>
            </a:r>
          </a:p>
          <a:p>
            <a:pPr marL="254000" lvl="3" indent="0">
              <a:buNone/>
            </a:pPr>
            <a:endParaRPr lang="nl-NL" sz="2000" dirty="0">
              <a:latin typeface="TitlingGothicFB" pitchFamily="50" charset="0"/>
            </a:endParaRPr>
          </a:p>
          <a:p>
            <a:pPr marL="539750" lvl="3"/>
            <a:r>
              <a:rPr lang="nl-NL" sz="2000" dirty="0">
                <a:latin typeface="TitlingGothicFB"/>
                <a:cs typeface="Arial"/>
              </a:rPr>
              <a:t>Vul de antwoorden van de klas aan op het sjabloon</a:t>
            </a:r>
          </a:p>
          <a:p>
            <a:pPr marL="539750" lvl="3"/>
            <a:endParaRPr lang="nl-NL" dirty="0">
              <a:latin typeface="TitlingGothicFB" pitchFamily="50" charset="0"/>
            </a:endParaRPr>
          </a:p>
          <a:p>
            <a:pPr marL="254000" lvl="3" indent="0">
              <a:buNone/>
            </a:pPr>
            <a:endParaRPr lang="nl-BE" dirty="0">
              <a:latin typeface="TitlingGothicFB" pitchFamily="50" charset="0"/>
            </a:endParaRPr>
          </a:p>
          <a:p>
            <a:endParaRPr lang="nl-BE" dirty="0">
              <a:solidFill>
                <a:srgbClr val="0567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199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309715D-01D6-472E-B24A-775DE8513B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87450" y="1830846"/>
            <a:ext cx="8397720" cy="1242741"/>
          </a:xfrm>
        </p:spPr>
        <p:txBody>
          <a:bodyPr/>
          <a:lstStyle/>
          <a:p>
            <a:pPr algn="ctr"/>
            <a:r>
              <a:rPr lang="nl-NL" dirty="0"/>
              <a:t>Jouw stem laten horen</a:t>
            </a:r>
            <a:endParaRPr lang="nl-BE" dirty="0"/>
          </a:p>
        </p:txBody>
      </p:sp>
      <p:pic>
        <p:nvPicPr>
          <p:cNvPr id="5" name="Afbeelding 4" descr="Afbeelding met teken, zitten, paal, mensen&#10;&#10;Automatisch gegenereerde beschrijving">
            <a:extLst>
              <a:ext uri="{FF2B5EF4-FFF2-40B4-BE49-F238E27FC236}">
                <a16:creationId xmlns:a16="http://schemas.microsoft.com/office/drawing/2014/main" id="{AA8C30DA-CDE2-4766-A634-527F890B4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0202" y="5662720"/>
            <a:ext cx="1377728" cy="102427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32BFF90-E580-4AE1-A308-465A25BBBE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0884" y="6038785"/>
            <a:ext cx="2272363" cy="64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625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FCCFF3-0C34-480B-A0CF-B71B464FD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800" y="292380"/>
            <a:ext cx="4013200" cy="1940463"/>
          </a:xfrm>
        </p:spPr>
        <p:txBody>
          <a:bodyPr/>
          <a:lstStyle/>
          <a:p>
            <a:r>
              <a:rPr lang="nl-BE" dirty="0"/>
              <a:t>WAT HIERNA?</a:t>
            </a:r>
          </a:p>
        </p:txBody>
      </p:sp>
    </p:spTree>
    <p:extLst>
      <p:ext uri="{BB962C8B-B14F-4D97-AF65-F5344CB8AC3E}">
        <p14:creationId xmlns:p14="http://schemas.microsoft.com/office/powerpoint/2010/main" val="4238735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4744CE-BB8A-4B4C-AE0E-8D2CB5A7EB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Wat gebeurt er met jullie voorstellen?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B6BAA80-C683-463F-B973-00BEA2BBF92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539750" marR="0" lvl="3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TitlingGothicFB" pitchFamily="50" charset="0"/>
                <a:cs typeface="Arial" panose="020B0604020202020204" pitchFamily="34" charset="0"/>
              </a:rPr>
              <a:t>We bezorgen de sjablonen aan </a:t>
            </a:r>
            <a:r>
              <a:rPr kumimoji="0" lang="nl-NL" sz="200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TitlingGothicFB" pitchFamily="50" charset="0"/>
                <a:cs typeface="Arial" panose="020B0604020202020204" pitchFamily="34" charset="0"/>
              </a:rPr>
              <a:t>De Vlaamse Jeugdraad</a:t>
            </a: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TitlingGothicFB" pitchFamily="50" charset="0"/>
                <a:cs typeface="Arial" panose="020B0604020202020204" pitchFamily="34" charset="0"/>
              </a:rPr>
              <a:t>.</a:t>
            </a:r>
            <a:r>
              <a:rPr lang="nl-NL" sz="2000" dirty="0">
                <a:solidFill>
                  <a:srgbClr val="2B2B2B"/>
                </a:solidFill>
                <a:latin typeface="TitlingGothicFB" pitchFamily="50" charset="0"/>
              </a:rPr>
              <a:t> Ze hebben een </a:t>
            </a:r>
            <a:r>
              <a:rPr lang="nl-NL" sz="2000" b="1" dirty="0">
                <a:solidFill>
                  <a:srgbClr val="2B2B2B"/>
                </a:solidFill>
                <a:latin typeface="TitlingGothicFB" pitchFamily="50" charset="0"/>
              </a:rPr>
              <a:t>werkgroep Gelijke Kansen, Goed in je vel en Klimaat</a:t>
            </a:r>
            <a:r>
              <a:rPr lang="nl-NL" sz="2000" dirty="0">
                <a:solidFill>
                  <a:srgbClr val="2B2B2B"/>
                </a:solidFill>
                <a:latin typeface="TitlingGothicFB" pitchFamily="50" charset="0"/>
              </a:rPr>
              <a:t>. </a:t>
            </a:r>
          </a:p>
          <a:p>
            <a:pPr marL="539750" marR="0" lvl="3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TitlingGothicFB" pitchFamily="50" charset="0"/>
                <a:cs typeface="Arial" panose="020B0604020202020204" pitchFamily="34" charset="0"/>
              </a:rPr>
              <a:t>Op </a:t>
            </a:r>
            <a:r>
              <a:rPr kumimoji="0" lang="nl-NL" sz="2000" b="1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TitlingGothicFB" pitchFamily="50" charset="0"/>
                <a:cs typeface="Arial" panose="020B0604020202020204" pitchFamily="34" charset="0"/>
              </a:rPr>
              <a:t>school</a:t>
            </a: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2B2B2B"/>
                </a:solidFill>
                <a:effectLst/>
                <a:uLnTx/>
                <a:uFillTx/>
                <a:latin typeface="TitlingGothicFB" pitchFamily="50" charset="0"/>
                <a:cs typeface="Arial" panose="020B0604020202020204" pitchFamily="34" charset="0"/>
              </a:rPr>
              <a:t> mee aan de slag gaan </a:t>
            </a:r>
            <a:endParaRPr kumimoji="0" lang="nl-NL" sz="2000" b="0" i="0" u="none" strike="noStrike" kern="1200" cap="none" spc="0" normalizeH="0" baseline="0" noProof="0" dirty="0">
              <a:ln>
                <a:noFill/>
              </a:ln>
              <a:solidFill>
                <a:srgbClr val="2B2B2B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nl-BE" dirty="0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D3F062E6-8553-4355-93E4-94EEC06C859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715404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01EC98-F52F-4704-A340-F768FB718C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Wat wil je zelf doen? 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3C019C1-3896-4482-A24F-858CD42031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539750" marR="0" lvl="3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nl-NL" b="0" dirty="0"/>
              <a:t>Ik ga zelf … doen</a:t>
            </a:r>
          </a:p>
          <a:p>
            <a:pPr marL="254000" marR="0" lvl="3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nl-NL" b="0" dirty="0"/>
          </a:p>
          <a:p>
            <a:pPr marL="539750" marR="0" lvl="3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nl-NL" b="0" dirty="0"/>
              <a:t> Ik </a:t>
            </a:r>
            <a:r>
              <a:rPr lang="nl-NL" b="1" dirty="0"/>
              <a:t>vertel</a:t>
            </a:r>
            <a:r>
              <a:rPr lang="nl-NL" b="0" dirty="0"/>
              <a:t> het idee … voor mijn </a:t>
            </a:r>
            <a:r>
              <a:rPr lang="nl-NL" b="1" dirty="0"/>
              <a:t>school aan de directie/leerlingenraad </a:t>
            </a:r>
          </a:p>
          <a:p>
            <a:pPr marL="254000" marR="0" lvl="3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nl-NL" b="1" dirty="0"/>
          </a:p>
          <a:p>
            <a:pPr marL="539750" marR="0" lvl="3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nl-NL" b="0" dirty="0"/>
              <a:t>Ik wil het idee … voor </a:t>
            </a:r>
            <a:r>
              <a:rPr lang="nl-NL" b="1" dirty="0"/>
              <a:t>mijn school verder uitwerken en doe dit samen met de leerlingenraad/ik kan hulp vragen bij...</a:t>
            </a:r>
          </a:p>
          <a:p>
            <a:pPr marL="254000" marR="0" lvl="3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nl-NL" b="1" dirty="0"/>
          </a:p>
          <a:p>
            <a:pPr marL="539750" marR="0" lvl="3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nl-NL" b="0" dirty="0"/>
              <a:t> Ik wil iets doen op mijn school met het idee..., maar ik weet niet goed wat ik kan doen. Ik </a:t>
            </a:r>
            <a:r>
              <a:rPr lang="nl-NL" b="1" dirty="0"/>
              <a:t>boek een afspraak met de leerlingenraaddokter via vorming@scholierenkoepel.be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272752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01EC98-F52F-4704-A340-F768FB718C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Wat wil je zelf doen? 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3C019C1-3896-4482-A24F-858CD42031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539750" marR="0" lvl="3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nl-NL" dirty="0"/>
              <a:t>Ik wil graag mijn stem ook laten horen </a:t>
            </a:r>
            <a:r>
              <a:rPr lang="nl-NL" b="1" dirty="0"/>
              <a:t>buiten mijn school</a:t>
            </a:r>
            <a:r>
              <a:rPr lang="nl-NL" dirty="0"/>
              <a:t>. Ik neem contact op met de Vlaamse Scholierenkoepel of de Vlaamse Jeugdraad om dit idee te vertellen. </a:t>
            </a:r>
            <a:r>
              <a:rPr lang="nl-NL" b="1" dirty="0"/>
              <a:t>Ik stuur een berichtje naar Jos Van </a:t>
            </a:r>
            <a:r>
              <a:rPr lang="nl-NL" b="1" dirty="0" err="1"/>
              <a:t>Vsk</a:t>
            </a:r>
            <a:r>
              <a:rPr lang="nl-NL" b="1" dirty="0"/>
              <a:t> op Messenger of ik word lid van de Facebook-groep “Vrijwilligers Vlaamse Jeugdraad”</a:t>
            </a:r>
          </a:p>
          <a:p>
            <a:pPr marL="254000" marR="0" lvl="3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nl-NL" b="1" dirty="0"/>
          </a:p>
          <a:p>
            <a:pPr marL="539750" marR="0" lvl="3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nl-NL" dirty="0"/>
              <a:t>Ik wil weten </a:t>
            </a:r>
            <a:r>
              <a:rPr lang="nl-NL" b="1" dirty="0"/>
              <a:t>wat andere jongeren denken</a:t>
            </a:r>
            <a:r>
              <a:rPr lang="nl-NL" dirty="0"/>
              <a:t> over... en stuur mijn vraag door in de </a:t>
            </a:r>
            <a:r>
              <a:rPr lang="nl-NL" b="1" dirty="0"/>
              <a:t>Waddist-app</a:t>
            </a:r>
            <a:r>
              <a:rPr lang="nl-NL" dirty="0"/>
              <a:t>. Een app die elke dag polst naar de mening van jongeren.</a:t>
            </a:r>
          </a:p>
          <a:p>
            <a:pPr marL="254000" marR="0" lvl="3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nl-NL" dirty="0"/>
          </a:p>
          <a:p>
            <a:pPr marL="539750" marR="0" lvl="3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nl-NL" dirty="0"/>
              <a:t> Ik wil graag mijn stem ook laten horen buiten mijn school. Ik </a:t>
            </a:r>
            <a:r>
              <a:rPr lang="nl-NL" b="1" dirty="0"/>
              <a:t>wil vrijwilliger worden bij de Vlaamse Scholierenkoepel of de Vlaamse Jeugdraad</a:t>
            </a:r>
            <a:r>
              <a:rPr lang="nl-NL" dirty="0"/>
              <a:t>. Ik stuur een berichtje naar Jos Van </a:t>
            </a:r>
            <a:r>
              <a:rPr lang="nl-NL" dirty="0" err="1"/>
              <a:t>Vsk</a:t>
            </a:r>
            <a:r>
              <a:rPr lang="nl-NL" dirty="0"/>
              <a:t> op Messenger of ik word lid van de Facebook-groep “Vrijwilligers Vlaamse Jeugdraad”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053296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EC12B0-928F-4F5E-8E44-8A81D7C196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2625" y="483326"/>
            <a:ext cx="11448661" cy="1018903"/>
          </a:xfrm>
        </p:spPr>
        <p:txBody>
          <a:bodyPr/>
          <a:lstStyle/>
          <a:p>
            <a:r>
              <a:rPr lang="nl-NL" dirty="0"/>
              <a:t>Check ook dit artikel op watwat.be</a:t>
            </a:r>
            <a:endParaRPr lang="nl-BE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18564E9-21FB-42D5-9DCA-9D7A8854A8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5350208"/>
            <a:ext cx="5413975" cy="556418"/>
          </a:xfrm>
        </p:spPr>
        <p:txBody>
          <a:bodyPr/>
          <a:lstStyle/>
          <a:p>
            <a:r>
              <a:rPr lang="nl-BE" dirty="0"/>
              <a:t>https://www.watwat.be/activisme/hoe-kan-ik-mijn-stem-laten-horen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8573AAA-237D-44BF-B8E4-9D90EBC27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2229"/>
            <a:ext cx="8712200" cy="362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1561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E72763-136B-4E93-9FB9-EF804A3D1E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Feedback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255F6A0-E404-4B61-AFF1-0F60605DD3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BE" sz="3200" dirty="0"/>
              <a:t>Hoe heb je deze les beleefd? 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C7438455-94F2-487F-A25A-9D4E74FE3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920" y="1065171"/>
            <a:ext cx="7602971" cy="3573396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3F7B8AD5-092F-4B55-B433-4AB5BF918F12}"/>
              </a:ext>
            </a:extLst>
          </p:cNvPr>
          <p:cNvSpPr txBox="1"/>
          <p:nvPr/>
        </p:nvSpPr>
        <p:spPr>
          <a:xfrm>
            <a:off x="1430448" y="5269117"/>
            <a:ext cx="1801639" cy="1588883"/>
          </a:xfrm>
          <a:prstGeom prst="rect">
            <a:avLst/>
          </a:prstGeom>
          <a:solidFill>
            <a:srgbClr val="D7C9E2"/>
          </a:solidFill>
        </p:spPr>
        <p:txBody>
          <a:bodyPr wrap="square" rtlCol="0" anchor="b">
            <a:spAutoFit/>
          </a:bodyPr>
          <a:lstStyle/>
          <a:p>
            <a:pPr algn="l"/>
            <a:endParaRPr lang="nl-BE" dirty="0">
              <a:solidFill>
                <a:srgbClr val="ECEBE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2722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23268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182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8258C9-2EC1-1C4B-B9D8-6B829B94A6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139" y="576776"/>
            <a:ext cx="10157926" cy="925454"/>
          </a:xfrm>
        </p:spPr>
        <p:txBody>
          <a:bodyPr/>
          <a:lstStyle/>
          <a:p>
            <a:r>
              <a:rPr lang="nl-BE" dirty="0"/>
              <a:t>Samengevat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1A17161-5557-5F41-AAF1-BD327A55A7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9439" y="1423207"/>
            <a:ext cx="10158413" cy="3816350"/>
          </a:xfrm>
        </p:spPr>
        <p:txBody>
          <a:bodyPr/>
          <a:lstStyle/>
          <a:p>
            <a:pPr marL="254250" lvl="3" indent="0">
              <a:buNone/>
            </a:pPr>
            <a:endParaRPr lang="nl-BE" dirty="0"/>
          </a:p>
          <a:p>
            <a:pPr lvl="3"/>
            <a:r>
              <a:rPr lang="nl-BE" sz="2800" dirty="0">
                <a:latin typeface="Obviously Cond Semi" panose="040D070A050403040306" pitchFamily="82" charset="0"/>
              </a:rPr>
              <a:t>STAP 1: </a:t>
            </a:r>
            <a:r>
              <a:rPr lang="nl-BE" sz="2000" b="1" dirty="0">
                <a:latin typeface="TitlingGothicFB" pitchFamily="50" charset="0"/>
              </a:rPr>
              <a:t>Ervaringen</a:t>
            </a:r>
            <a:r>
              <a:rPr lang="nl-BE" sz="2000" dirty="0">
                <a:latin typeface="TitlingGothicFB" pitchFamily="50" charset="0"/>
              </a:rPr>
              <a:t> verzamelen over een thema</a:t>
            </a:r>
          </a:p>
          <a:p>
            <a:pPr marL="254250" lvl="3" indent="0">
              <a:buNone/>
            </a:pPr>
            <a:endParaRPr lang="nl-BE" dirty="0">
              <a:latin typeface="TitlingGothicFB" pitchFamily="50" charset="0"/>
            </a:endParaRPr>
          </a:p>
          <a:p>
            <a:pPr lvl="3"/>
            <a:r>
              <a:rPr lang="nl-BE" sz="2800" dirty="0">
                <a:latin typeface="Obviously Cond Semi" panose="040D070A050403040306" pitchFamily="82" charset="0"/>
              </a:rPr>
              <a:t>STAP 2: </a:t>
            </a:r>
            <a:r>
              <a:rPr lang="nl-BE" sz="2000" b="1" dirty="0">
                <a:latin typeface="TitlingGothicFB" pitchFamily="50" charset="0"/>
              </a:rPr>
              <a:t>Acties</a:t>
            </a:r>
            <a:r>
              <a:rPr lang="nl-BE" sz="2000" dirty="0">
                <a:latin typeface="TitlingGothicFB" pitchFamily="50" charset="0"/>
              </a:rPr>
              <a:t> formuleren</a:t>
            </a:r>
          </a:p>
          <a:p>
            <a:pPr lvl="4"/>
            <a:r>
              <a:rPr lang="nl-BE" dirty="0">
                <a:latin typeface="TitlingGothicFB" pitchFamily="50" charset="0"/>
              </a:rPr>
              <a:t>Wat kan ik zelf doen?</a:t>
            </a:r>
          </a:p>
          <a:p>
            <a:pPr lvl="4"/>
            <a:r>
              <a:rPr lang="nl-BE" dirty="0">
                <a:latin typeface="TitlingGothicFB" pitchFamily="50" charset="0"/>
              </a:rPr>
              <a:t>Wat kan mijn school doen?</a:t>
            </a:r>
          </a:p>
          <a:p>
            <a:pPr lvl="4"/>
            <a:r>
              <a:rPr lang="nl-BE" dirty="0">
                <a:latin typeface="TitlingGothicFB" pitchFamily="50" charset="0"/>
              </a:rPr>
              <a:t>Wat kan de Minister doen?</a:t>
            </a:r>
          </a:p>
          <a:p>
            <a:pPr marL="254250" lvl="3" indent="0">
              <a:buNone/>
            </a:pPr>
            <a:endParaRPr lang="nl-BE" dirty="0">
              <a:latin typeface="TitlingGothicFB" pitchFamily="50" charset="0"/>
            </a:endParaRPr>
          </a:p>
          <a:p>
            <a:pPr lvl="3"/>
            <a:r>
              <a:rPr lang="nl-BE" sz="2800" dirty="0">
                <a:latin typeface="Obviously Cond Semi" panose="040D070A050403040306" pitchFamily="82" charset="0"/>
              </a:rPr>
              <a:t>STAP 3: </a:t>
            </a:r>
            <a:r>
              <a:rPr lang="nl-BE" sz="2000" b="1" dirty="0">
                <a:latin typeface="TitlingGothicFB" pitchFamily="50" charset="0"/>
              </a:rPr>
              <a:t>Voorstellen</a:t>
            </a:r>
            <a:r>
              <a:rPr lang="nl-BE" sz="2000" dirty="0">
                <a:latin typeface="TitlingGothicFB" pitchFamily="50" charset="0"/>
              </a:rPr>
              <a:t> aan elkaar</a:t>
            </a:r>
          </a:p>
          <a:p>
            <a:pPr marL="254250" lvl="3" indent="0">
              <a:buNone/>
            </a:pPr>
            <a:endParaRPr lang="nl-BE" dirty="0">
              <a:latin typeface="TitlingGothicFB" pitchFamily="50" charset="0"/>
            </a:endParaRPr>
          </a:p>
          <a:p>
            <a:pPr lvl="3"/>
            <a:r>
              <a:rPr lang="nl-BE" sz="2800" dirty="0">
                <a:latin typeface="Obviously Cond Semi" panose="040D070A050403040306" pitchFamily="82" charset="0"/>
              </a:rPr>
              <a:t>STAP 4: </a:t>
            </a:r>
            <a:r>
              <a:rPr lang="nl-BE" sz="2000" b="1" dirty="0">
                <a:latin typeface="TitlingGothicFB" pitchFamily="50" charset="0"/>
              </a:rPr>
              <a:t>Engagement uitspreken </a:t>
            </a:r>
            <a:endParaRPr lang="nl-BE" b="1" dirty="0">
              <a:latin typeface="TitlingGothicFB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2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49B7D03E-2530-497B-8187-B6CE697E08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40296" y="1598913"/>
            <a:ext cx="6214809" cy="2058687"/>
          </a:xfrm>
        </p:spPr>
        <p:txBody>
          <a:bodyPr/>
          <a:lstStyle/>
          <a:p>
            <a:r>
              <a:rPr lang="nl-BE" sz="4000" dirty="0"/>
              <a:t>Over welk thema wil jij graag je eigen ervaringen delen en voorstellen bedenken?</a:t>
            </a:r>
          </a:p>
        </p:txBody>
      </p:sp>
    </p:spTree>
    <p:extLst>
      <p:ext uri="{BB962C8B-B14F-4D97-AF65-F5344CB8AC3E}">
        <p14:creationId xmlns:p14="http://schemas.microsoft.com/office/powerpoint/2010/main" val="564524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EFD32A-36AB-406E-B6D4-A88E233F75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De dilemma’s van WAT </a:t>
            </a:r>
            <a:r>
              <a:rPr lang="nl-BE" dirty="0" err="1"/>
              <a:t>WAT</a:t>
            </a:r>
            <a:r>
              <a:rPr lang="nl-BE" dirty="0"/>
              <a:t>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EB11E01-4746-45E6-9BEE-A6799092E9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48139" y="1715134"/>
            <a:ext cx="4338673" cy="3582339"/>
          </a:xfrm>
        </p:spPr>
        <p:txBody>
          <a:bodyPr/>
          <a:lstStyle/>
          <a:p>
            <a:r>
              <a:rPr lang="nl-BE" dirty="0"/>
              <a:t>Beslis samen met je klas of groep welk dilemma je graag wil bekijken</a:t>
            </a:r>
          </a:p>
          <a:p>
            <a:endParaRPr lang="nl-BE" dirty="0"/>
          </a:p>
          <a:p>
            <a:r>
              <a:rPr lang="nl-BE" sz="1800" dirty="0" err="1"/>
              <a:t>Youtube</a:t>
            </a:r>
            <a:r>
              <a:rPr lang="nl-BE" sz="1800" dirty="0"/>
              <a:t>: Vlaamse Jeugdraad  </a:t>
            </a:r>
          </a:p>
        </p:txBody>
      </p:sp>
      <p:sp>
        <p:nvSpPr>
          <p:cNvPr id="5" name="Tijdelijke aanduiding voor tekst 2">
            <a:extLst>
              <a:ext uri="{FF2B5EF4-FFF2-40B4-BE49-F238E27FC236}">
                <a16:creationId xmlns:a16="http://schemas.microsoft.com/office/drawing/2014/main" id="{D5035E0B-288D-42B9-95ED-178352F674E9}"/>
              </a:ext>
            </a:extLst>
          </p:cNvPr>
          <p:cNvSpPr txBox="1">
            <a:spLocks/>
          </p:cNvSpPr>
          <p:nvPr/>
        </p:nvSpPr>
        <p:spPr>
          <a:xfrm>
            <a:off x="5953608" y="1726708"/>
            <a:ext cx="4338673" cy="358233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chemeClr val="tx1"/>
                </a:solidFill>
                <a:latin typeface="TitlingGothicFB Medium" pitchFamily="50" charset="0"/>
                <a:ea typeface="TitlingGothicFB Medium" pitchFamily="50" charset="0"/>
                <a:cs typeface="TitlingGothicFB Medium" pitchFamily="50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3pPr>
            <a:lvl4pPr marL="54000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90000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BE" dirty="0"/>
          </a:p>
        </p:txBody>
      </p:sp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892B791C-113B-484C-8D05-92B5902B6CCF}"/>
              </a:ext>
            </a:extLst>
          </p:cNvPr>
          <p:cNvSpPr txBox="1">
            <a:spLocks/>
          </p:cNvSpPr>
          <p:nvPr/>
        </p:nvSpPr>
        <p:spPr>
          <a:xfrm>
            <a:off x="5953606" y="1715133"/>
            <a:ext cx="4338674" cy="358233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i="0" kern="1200">
                <a:solidFill>
                  <a:schemeClr val="tx1"/>
                </a:solidFill>
                <a:latin typeface="TitlingGothicFB Medium" pitchFamily="50" charset="0"/>
                <a:ea typeface="TitlingGothicFB Medium" pitchFamily="50" charset="0"/>
                <a:cs typeface="TitlingGothicFB Medium" pitchFamily="50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TitlingGothicFB" pitchFamily="50" charset="0"/>
                <a:ea typeface="TitlingGothicFB" pitchFamily="50" charset="0"/>
                <a:cs typeface="TitlingGothicFB" pitchFamily="50" charset="0"/>
              </a:defRPr>
            </a:lvl3pPr>
            <a:lvl4pPr marL="54000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90000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3"/>
            <a:r>
              <a:rPr lang="nl-BE" sz="2000" dirty="0">
                <a:hlinkClick r:id="rId4"/>
              </a:rPr>
              <a:t>Meer loon voor vrouwen of meer vrouwen in de politiek </a:t>
            </a:r>
            <a:endParaRPr lang="nl-BE" sz="2000" dirty="0"/>
          </a:p>
          <a:p>
            <a:pPr lvl="3"/>
            <a:r>
              <a:rPr lang="nl-BE" sz="2000" dirty="0">
                <a:hlinkClick r:id="rId5"/>
              </a:rPr>
              <a:t>Betogen voor Black </a:t>
            </a:r>
            <a:r>
              <a:rPr lang="nl-BE" sz="2000" dirty="0" err="1">
                <a:hlinkClick r:id="rId5"/>
              </a:rPr>
              <a:t>lives</a:t>
            </a:r>
            <a:r>
              <a:rPr lang="nl-BE" sz="2000" dirty="0">
                <a:hlinkClick r:id="rId5"/>
              </a:rPr>
              <a:t> matter of betogen voor het klimaat</a:t>
            </a:r>
            <a:endParaRPr lang="nl-BE" sz="2000" dirty="0"/>
          </a:p>
          <a:p>
            <a:pPr lvl="3"/>
            <a:r>
              <a:rPr lang="nl-BE" sz="2000" dirty="0">
                <a:hlinkClick r:id="rId6"/>
              </a:rPr>
              <a:t>Gratis openbaar vervoer of      gratis onderwijs </a:t>
            </a:r>
            <a:endParaRPr lang="nl-BE" sz="2000" dirty="0"/>
          </a:p>
          <a:p>
            <a:pPr lvl="3"/>
            <a:r>
              <a:rPr lang="nl-BE" sz="2000" dirty="0">
                <a:hlinkClick r:id="rId7"/>
              </a:rPr>
              <a:t>Een wereld zonder racisme of    een wereld zonder depressie</a:t>
            </a:r>
            <a:endParaRPr lang="nl-BE" sz="2000" dirty="0"/>
          </a:p>
          <a:p>
            <a:pPr lvl="3"/>
            <a:r>
              <a:rPr lang="nl-BE" sz="2000" dirty="0">
                <a:hlinkClick r:id="rId8"/>
              </a:rPr>
              <a:t>Goedkope woningen of betaalbare psychologen </a:t>
            </a:r>
            <a:endParaRPr lang="nl-BE" sz="2000" dirty="0"/>
          </a:p>
          <a:p>
            <a:pPr lvl="3"/>
            <a:r>
              <a:rPr lang="nl-BE" sz="2000" dirty="0">
                <a:hlinkClick r:id="rId9"/>
              </a:rPr>
              <a:t>Altijd goed in je vel voelen of de klimaatopwarming doen dalen</a:t>
            </a:r>
            <a:endParaRPr lang="nl-BE" sz="2000" dirty="0"/>
          </a:p>
        </p:txBody>
      </p:sp>
    </p:spTree>
    <p:extLst>
      <p:ext uri="{BB962C8B-B14F-4D97-AF65-F5344CB8AC3E}">
        <p14:creationId xmlns:p14="http://schemas.microsoft.com/office/powerpoint/2010/main" val="151238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E85317-9070-4F8F-BD0C-7BF59A090D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542" y="4091705"/>
            <a:ext cx="5334358" cy="1147751"/>
          </a:xfrm>
        </p:spPr>
        <p:txBody>
          <a:bodyPr/>
          <a:lstStyle/>
          <a:p>
            <a:r>
              <a:rPr lang="nl-BE" dirty="0"/>
              <a:t>ERVARINGEN VERZAMELEN</a:t>
            </a:r>
          </a:p>
        </p:txBody>
      </p:sp>
    </p:spTree>
    <p:extLst>
      <p:ext uri="{BB962C8B-B14F-4D97-AF65-F5344CB8AC3E}">
        <p14:creationId xmlns:p14="http://schemas.microsoft.com/office/powerpoint/2010/main" val="4186413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9266DF-FA3A-417E-9E8C-A8C9D18DA6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Ervaringen verzamelen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A421E47-203A-475C-9188-E0C10E0C94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3"/>
            <a:r>
              <a:rPr lang="nl-BE" sz="2400" dirty="0">
                <a:latin typeface="TitlingGothicFB" pitchFamily="50" charset="0"/>
              </a:rPr>
              <a:t>Wissel in je groep je ervaring uit rond het gekozen thema </a:t>
            </a:r>
          </a:p>
          <a:p>
            <a:pPr marL="254250" lvl="3" indent="0">
              <a:buNone/>
            </a:pPr>
            <a:endParaRPr lang="nl-BE" sz="2400" dirty="0">
              <a:latin typeface="TitlingGothicFB" pitchFamily="50" charset="0"/>
            </a:endParaRPr>
          </a:p>
          <a:p>
            <a:pPr lvl="3"/>
            <a:r>
              <a:rPr lang="nl-BE" sz="2400" dirty="0">
                <a:latin typeface="TitlingGothicFB" pitchFamily="50" charset="0"/>
              </a:rPr>
              <a:t>Bekijk hierbij ook de </a:t>
            </a:r>
            <a:r>
              <a:rPr lang="nl-BE" sz="2400" b="1" u="sng" dirty="0">
                <a:latin typeface="TitlingGothicFB" pitchFamily="50" charset="0"/>
              </a:rPr>
              <a:t>quotes van leeftijdsgenoten </a:t>
            </a:r>
          </a:p>
          <a:p>
            <a:pPr marL="254250" lvl="3" indent="0">
              <a:buNone/>
            </a:pPr>
            <a:endParaRPr lang="nl-BE" sz="2400" dirty="0">
              <a:latin typeface="TitlingGothicFB" pitchFamily="50" charset="0"/>
            </a:endParaRPr>
          </a:p>
          <a:p>
            <a:pPr lvl="3"/>
            <a:r>
              <a:rPr lang="nl-BE" sz="2400" dirty="0">
                <a:latin typeface="TitlingGothicFB" pitchFamily="50" charset="0"/>
              </a:rPr>
              <a:t>Gebruik het </a:t>
            </a:r>
            <a:r>
              <a:rPr lang="nl-BE" sz="2400" b="1" u="sng" dirty="0">
                <a:latin typeface="TitlingGothicFB" pitchFamily="50" charset="0"/>
              </a:rPr>
              <a:t>sjabloon</a:t>
            </a:r>
            <a:r>
              <a:rPr lang="nl-BE" sz="2400" dirty="0">
                <a:latin typeface="TitlingGothicFB" pitchFamily="50" charset="0"/>
              </a:rPr>
              <a:t> </a:t>
            </a:r>
          </a:p>
          <a:p>
            <a:pPr marL="254250" lvl="3" indent="0">
              <a:buNone/>
            </a:pPr>
            <a:endParaRPr lang="nl-BE" dirty="0">
              <a:latin typeface="TitlingGothicFB" pitchFamily="50" charset="0"/>
            </a:endParaRPr>
          </a:p>
          <a:p>
            <a:endParaRPr lang="nl-BE" dirty="0">
              <a:solidFill>
                <a:srgbClr val="0567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936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9266DF-FA3A-417E-9E8C-A8C9D18DA6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De vragen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A421E47-203A-475C-9188-E0C10E0C94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6817" y="2062603"/>
            <a:ext cx="9349317" cy="2732793"/>
          </a:xfrm>
        </p:spPr>
        <p:txBody>
          <a:bodyPr/>
          <a:lstStyle/>
          <a:p>
            <a:pPr lvl="3"/>
            <a:r>
              <a:rPr lang="nl-NL" i="1" dirty="0">
                <a:latin typeface="TitlingGothicFB Medium" pitchFamily="50" charset="0"/>
              </a:rPr>
              <a:t>Welke ervaring herken je bij jezelf of bij leeftijdsgenoten? </a:t>
            </a:r>
            <a:br>
              <a:rPr lang="nl-NL" i="1" dirty="0">
                <a:latin typeface="TitlingGothicFB Medium" pitchFamily="50" charset="0"/>
              </a:rPr>
            </a:br>
            <a:r>
              <a:rPr lang="nl-NL" i="1" dirty="0">
                <a:latin typeface="TitlingGothicFB Medium" pitchFamily="50" charset="0"/>
              </a:rPr>
              <a:t>Kan je een eigen voorbeeld geven?</a:t>
            </a:r>
          </a:p>
          <a:p>
            <a:pPr marL="254250" lvl="3" indent="0">
              <a:buNone/>
            </a:pPr>
            <a:endParaRPr lang="nl-NL" i="1" dirty="0">
              <a:latin typeface="TitlingGothicFB Medium" pitchFamily="50" charset="0"/>
            </a:endParaRPr>
          </a:p>
          <a:p>
            <a:pPr lvl="3"/>
            <a:r>
              <a:rPr lang="nl-NL" i="1" dirty="0">
                <a:latin typeface="TitlingGothicFB Medium" pitchFamily="50" charset="0"/>
              </a:rPr>
              <a:t>Welke ervaring heeft je verrast/herken je zelf helemaal niet? </a:t>
            </a:r>
            <a:br>
              <a:rPr lang="nl-NL" i="1" dirty="0">
                <a:latin typeface="TitlingGothicFB Medium" pitchFamily="50" charset="0"/>
              </a:rPr>
            </a:br>
            <a:r>
              <a:rPr lang="nl-NL" i="1" dirty="0">
                <a:latin typeface="TitlingGothicFB Medium" pitchFamily="50" charset="0"/>
              </a:rPr>
              <a:t>Wat heeft je verrast?</a:t>
            </a:r>
          </a:p>
          <a:p>
            <a:pPr marL="254250" lvl="3" indent="0">
              <a:buNone/>
            </a:pPr>
            <a:endParaRPr lang="nl-NL" i="1" dirty="0">
              <a:latin typeface="TitlingGothicFB Medium" pitchFamily="50" charset="0"/>
            </a:endParaRPr>
          </a:p>
          <a:p>
            <a:pPr lvl="3"/>
            <a:r>
              <a:rPr lang="nl-NL" i="1" dirty="0">
                <a:latin typeface="TitlingGothicFB Medium" pitchFamily="50" charset="0"/>
              </a:rPr>
              <a:t>Welke andere ervaringen hebben jullie zelf nog?</a:t>
            </a:r>
          </a:p>
          <a:p>
            <a:pPr marL="254250" lvl="3" indent="0">
              <a:buNone/>
            </a:pPr>
            <a:endParaRPr lang="nl-BE" dirty="0">
              <a:latin typeface="TitlingGothicFB" pitchFamily="50" charset="0"/>
            </a:endParaRPr>
          </a:p>
          <a:p>
            <a:endParaRPr lang="nl-BE" dirty="0">
              <a:solidFill>
                <a:srgbClr val="0567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751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F9B9651-C063-467D-BCC5-ECE617A2EB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BE" dirty="0"/>
              <a:t>Methodiek 1: gesprek met rollen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587DB1F-171F-41AF-85F6-A6C4FE033D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7139" y="4407358"/>
            <a:ext cx="5348238" cy="632636"/>
          </a:xfrm>
        </p:spPr>
        <p:txBody>
          <a:bodyPr/>
          <a:lstStyle/>
          <a:p>
            <a:r>
              <a:rPr lang="nl-BE" dirty="0"/>
              <a:t>- gespreksleider </a:t>
            </a:r>
            <a:br>
              <a:rPr lang="nl-BE" dirty="0"/>
            </a:br>
            <a:r>
              <a:rPr lang="nl-BE" dirty="0"/>
              <a:t>- tijdsbewaker</a:t>
            </a:r>
            <a:br>
              <a:rPr lang="nl-BE" dirty="0"/>
            </a:br>
            <a:r>
              <a:rPr lang="nl-BE" dirty="0"/>
              <a:t>- verslagnemer </a:t>
            </a:r>
          </a:p>
        </p:txBody>
      </p:sp>
    </p:spTree>
    <p:extLst>
      <p:ext uri="{BB962C8B-B14F-4D97-AF65-F5344CB8AC3E}">
        <p14:creationId xmlns:p14="http://schemas.microsoft.com/office/powerpoint/2010/main" val="1199186479"/>
      </p:ext>
    </p:extLst>
  </p:cSld>
  <p:clrMapOvr>
    <a:masterClrMapping/>
  </p:clrMapOvr>
</p:sld>
</file>

<file path=ppt/theme/theme1.xml><?xml version="1.0" encoding="utf-8"?>
<a:theme xmlns:a="http://schemas.openxmlformats.org/drawingml/2006/main" name="titelslide met foto">
  <a:themeElements>
    <a:clrScheme name="Vlaamse Jeugdraad">
      <a:dk1>
        <a:srgbClr val="2B2B2B"/>
      </a:dk1>
      <a:lt1>
        <a:srgbClr val="FFFFFF"/>
      </a:lt1>
      <a:dk2>
        <a:srgbClr val="E30613"/>
      </a:dk2>
      <a:lt2>
        <a:srgbClr val="00B5D5"/>
      </a:lt2>
      <a:accent1>
        <a:srgbClr val="EBEBEB"/>
      </a:accent1>
      <a:accent2>
        <a:srgbClr val="FFC359"/>
      </a:accent2>
      <a:accent3>
        <a:srgbClr val="009D8C"/>
      </a:accent3>
      <a:accent4>
        <a:srgbClr val="EE4F25"/>
      </a:accent4>
      <a:accent5>
        <a:srgbClr val="FFFFFF"/>
      </a:accent5>
      <a:accent6>
        <a:srgbClr val="FFFFFF"/>
      </a:accent6>
      <a:hlink>
        <a:srgbClr val="00B5D5"/>
      </a:hlink>
      <a:folHlink>
        <a:srgbClr val="00B5D5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b"/>
      <a:lstStyle>
        <a:defPPr algn="l">
          <a:defRPr dirty="0" smtClean="0">
            <a:solidFill>
              <a:srgbClr val="ECEBE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laamse jeugdraad-powerpointsjabloon.pptx" id="{FC93C58B-86E8-40FE-B2B2-3147A0251494}" vid="{67D73837-3899-4D38-B6DA-2A7949EA9F27}"/>
    </a:ext>
  </a:extLst>
</a:theme>
</file>

<file path=ppt/theme/theme2.xml><?xml version="1.0" encoding="utf-8"?>
<a:theme xmlns:a="http://schemas.openxmlformats.org/drawingml/2006/main" name="Aangepast ontwerp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Jaartal xmlns="db9d0bd6-53a2-46d9-b879-2bd097b30238" xsi:nil="true"/>
    <Werkjaar xmlns="db9d0bd6-53a2-46d9-b879-2bd097b30238">20-21</Werkjaar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B912026BE2D646AF85BBA9E0EF8A34" ma:contentTypeVersion="14" ma:contentTypeDescription="Een nieuw document maken." ma:contentTypeScope="" ma:versionID="116a4f75225f71b1fdb4357d6dabf9ad">
  <xsd:schema xmlns:xsd="http://www.w3.org/2001/XMLSchema" xmlns:xs="http://www.w3.org/2001/XMLSchema" xmlns:p="http://schemas.microsoft.com/office/2006/metadata/properties" xmlns:ns2="074d908d-062a-4a5f-abad-62ecde25c52f" xmlns:ns3="db9d0bd6-53a2-46d9-b879-2bd097b30238" targetNamespace="http://schemas.microsoft.com/office/2006/metadata/properties" ma:root="true" ma:fieldsID="dca25afd7d6632903161444a3627da0e" ns2:_="" ns3:_="">
    <xsd:import namespace="074d908d-062a-4a5f-abad-62ecde25c52f"/>
    <xsd:import namespace="db9d0bd6-53a2-46d9-b879-2bd097b302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Jaartal" minOccurs="0"/>
                <xsd:element ref="ns3:Werkjaa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4d908d-062a-4a5f-abad-62ecde25c52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9d0bd6-53a2-46d9-b879-2bd097b30238" elementFormDefault="qualified">
    <xsd:import namespace="http://schemas.microsoft.com/office/2006/documentManagement/types"/>
    <xsd:import namespace="http://schemas.microsoft.com/office/infopath/2007/PartnerControls"/>
    <xsd:element name="Jaartal" ma:index="17" nillable="true" ma:displayName="Jaartal" ma:format="Dropdown" ma:internalName="Jaartal">
      <xsd:simpleType>
        <xsd:restriction base="dms:Choice">
          <xsd:enumeration value="2012"/>
          <xsd:enumeration value="2013"/>
          <xsd:enumeration value="2014"/>
          <xsd:enumeration value="2015"/>
          <xsd:enumeration value="2016"/>
          <xsd:enumeration value="2017"/>
          <xsd:enumeration value="2018"/>
          <xsd:enumeration value="2019"/>
          <xsd:enumeration value="2020"/>
          <xsd:enumeration value="2021"/>
          <xsd:enumeration value="2022"/>
          <xsd:enumeration value="2023"/>
        </xsd:restriction>
      </xsd:simpleType>
    </xsd:element>
    <xsd:element name="Werkjaar" ma:index="18" nillable="true" ma:displayName="Werkjaar" ma:default="20-21" ma:format="Dropdown" ma:internalName="Werkjaar">
      <xsd:simpleType>
        <xsd:restriction base="dms:Choice">
          <xsd:enumeration value="19-20"/>
          <xsd:enumeration value="20-21"/>
          <xsd:enumeration value="21-22"/>
          <xsd:enumeration value="22-23"/>
        </xsd:restriction>
      </xsd:simple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4594872-EB60-4A9A-BB4A-01507024470B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db9d0bd6-53a2-46d9-b879-2bd097b30238"/>
    <ds:schemaRef ds:uri="http://purl.org/dc/terms/"/>
    <ds:schemaRef ds:uri="074d908d-062a-4a5f-abad-62ecde25c52f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D5DD3387-A928-4447-8CDE-E34621BADA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8FCE20F-AD4B-49B5-AC42-586E57E086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74d908d-062a-4a5f-abad-62ecde25c52f"/>
    <ds:schemaRef ds:uri="db9d0bd6-53a2-46d9-b879-2bd097b3023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889</Words>
  <Application>Microsoft Office PowerPoint</Application>
  <PresentationFormat>Breedbeeld</PresentationFormat>
  <Paragraphs>96</Paragraphs>
  <Slides>27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9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27</vt:i4>
      </vt:variant>
    </vt:vector>
  </HeadingPairs>
  <TitlesOfParts>
    <vt:vector size="38" baseType="lpstr">
      <vt:lpstr>Arial</vt:lpstr>
      <vt:lpstr>Calibri</vt:lpstr>
      <vt:lpstr>Calibri Light</vt:lpstr>
      <vt:lpstr>Helvetica Neue</vt:lpstr>
      <vt:lpstr>Helvetica Neue Condensed</vt:lpstr>
      <vt:lpstr>Helvetica Neue Light</vt:lpstr>
      <vt:lpstr>Obviously Cond Semi</vt:lpstr>
      <vt:lpstr>TitlingGothicFB</vt:lpstr>
      <vt:lpstr>TitlingGothicFB Medium</vt:lpstr>
      <vt:lpstr>titelslide met foto</vt:lpstr>
      <vt:lpstr>Aangepast ontwerp</vt:lpstr>
      <vt:lpstr>Een boodschap van de minister van Jeugd  </vt:lpstr>
      <vt:lpstr>PowerPoint-presentatie</vt:lpstr>
      <vt:lpstr>Samengevat</vt:lpstr>
      <vt:lpstr>PowerPoint-presentatie</vt:lpstr>
      <vt:lpstr>De dilemma’s van WAT WAT </vt:lpstr>
      <vt:lpstr>ERVARINGEN VERZAMELEN</vt:lpstr>
      <vt:lpstr>Ervaringen verzamelen </vt:lpstr>
      <vt:lpstr>De vragen </vt:lpstr>
      <vt:lpstr>- gespreksleider  - tijdsbewaker - verslagnemer </vt:lpstr>
      <vt:lpstr>Stap 1:  Je schrijft je eigen antwoord op papier  Stap 2:  Deel nadien je antwoorden in de groep   Stap 3: Vul gezamenlijk het sjabloon in </vt:lpstr>
      <vt:lpstr>PowerPoint-presentatie</vt:lpstr>
      <vt:lpstr>Bedenk 3 acties op 3 niveaus</vt:lpstr>
      <vt:lpstr>Dit helpt je op weg  </vt:lpstr>
      <vt:lpstr>- Bedenk in groep de verschillende acties  -  Zie de drie rollen </vt:lpstr>
      <vt:lpstr>Stap 1: Iedereen krijgt de tijd om zelf enkele acties te bedenken   Stap 2: telkens één persoon vertelt zijn/haar bedachte actie    Stap 3: Daarna ga je de cirkel rond en reageren de anderen op dit idee “Zou dit ook voor jou werken?” Indien nee, wat kan je er dan nog aan toevoegen? </vt:lpstr>
      <vt:lpstr>Stap 4: Bouw telkens voort op het voorstel van de vorige persoon, doorheen de cirkel kan de actie dus aangepast worden    Stap 5: Schrijf de actie op het sjabloon wanneer iedereen heeft kunnen reageren </vt:lpstr>
      <vt:lpstr>Stap 1: Elke groep krijgt 3 placemats voor de 3 hoofdvragen  Stap 2: Denk eerst alleen na. Schrijf de acties die je kan bedenken in één vak van de placemat.  Stap 3: Overleg nadien met je groepje. Schrijf de acties waar jullie je allemaal in kunnen vinden in het middenvak.</vt:lpstr>
      <vt:lpstr>PowerPoint-presentatie</vt:lpstr>
      <vt:lpstr>Acties voorstellen </vt:lpstr>
      <vt:lpstr>WAT HIERNA?</vt:lpstr>
      <vt:lpstr>Wat gebeurt er met jullie voorstellen?</vt:lpstr>
      <vt:lpstr>Wat wil je zelf doen? </vt:lpstr>
      <vt:lpstr>Wat wil je zelf doen? </vt:lpstr>
      <vt:lpstr>Check ook dit artikel op watwat.be</vt:lpstr>
      <vt:lpstr>Feedback 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POWERPOINT-TEMPLATE Zo ontzettend handig!</dc:title>
  <dc:creator>Jory Maeyaert</dc:creator>
  <cp:lastModifiedBy>Jihad Van Puymbroeck</cp:lastModifiedBy>
  <cp:revision>37</cp:revision>
  <dcterms:created xsi:type="dcterms:W3CDTF">2020-10-06T15:49:54Z</dcterms:created>
  <dcterms:modified xsi:type="dcterms:W3CDTF">2021-07-01T14:33:13Z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0x01010079B912026BE2D646AF85BBA9E0EF8A34</vt:lpwstr>
  </property>
</Properties>
</file>